
<file path=[Content_Types].xml><?xml version="1.0" encoding="utf-8"?>
<Types xmlns="http://schemas.openxmlformats.org/package/2006/content-types">
  <Override PartName="/ppt/slideMasters/slideMaster100.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Masters/slideMaster77.xml" ContentType="application/vnd.openxmlformats-officedocument.presentationml.slideMaster+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theme/theme98.xml" ContentType="application/vnd.openxmlformats-officedocument.theme+xml"/>
  <Override PartName="/ppt/slideLayouts/slideLayout146.xml" ContentType="application/vnd.openxmlformats-officedocument.presentationml.slideLayout+xml"/>
  <Override PartName="/ppt/theme/theme177.xml" ContentType="application/vnd.openxmlformats-officedocument.theme+xml"/>
  <Override PartName="/ppt/slideLayouts/slideLayout193.xml" ContentType="application/vnd.openxmlformats-officedocument.presentationml.slideLayout+xml"/>
  <Override PartName="/ppt/notesSlides/notesSlide38.xml" ContentType="application/vnd.openxmlformats-officedocument.presentationml.notesSlide+xml"/>
  <Override PartName="/ppt/slideMasters/slideMaster55.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Masters/slideMaster138.xml" ContentType="application/vnd.openxmlformats-officedocument.presentationml.slideMaster+xml"/>
  <Override PartName="/ppt/slideMasters/slideMaster185.xml" ContentType="application/vnd.openxmlformats-officedocument.presentationml.slideMaster+xml"/>
  <Override PartName="/ppt/slideLayouts/slideLayout24.xml" ContentType="application/vnd.openxmlformats-officedocument.presentationml.slideLayout+xml"/>
  <Override PartName="/ppt/theme/theme29.xml" ContentType="application/vnd.openxmlformats-officedocument.theme+xml"/>
  <Override PartName="/ppt/slideLayouts/slideLayout71.xml" ContentType="application/vnd.openxmlformats-officedocument.presentationml.slideLayout+xml"/>
  <Override PartName="/ppt/theme/theme76.xml" ContentType="application/vnd.openxmlformats-officedocument.theme+xml"/>
  <Override PartName="/ppt/theme/theme108.xml" ContentType="application/vnd.openxmlformats-officedocument.theme+xml"/>
  <Override PartName="/ppt/theme/theme155.xml" ContentType="application/vnd.openxmlformats-officedocument.theme+xml"/>
  <Override PartName="/ppt/notesSlides/notesSlide16.xml" ContentType="application/vnd.openxmlformats-officedocument.presentationml.notesSlide+xml"/>
  <Override PartName="/ppt/slideMasters/slideMaster33.xml" ContentType="application/vnd.openxmlformats-officedocument.presentationml.slideMaster+xml"/>
  <Override PartName="/ppt/slideMasters/slideMaster80.xml" ContentType="application/vnd.openxmlformats-officedocument.presentationml.slideMaster+xml"/>
  <Override PartName="/ppt/slideMasters/slideMaster116.xml" ContentType="application/vnd.openxmlformats-officedocument.presentationml.slideMaster+xml"/>
  <Override PartName="/ppt/slideMasters/slideMaster163.xml" ContentType="application/vnd.openxmlformats-officedocument.presentationml.slideMaster+xml"/>
  <Override PartName="/ppt/theme/theme54.xml" ContentType="application/vnd.openxmlformats-officedocument.theme+xml"/>
  <Override PartName="/ppt/slideLayouts/slideLayout102.xml" ContentType="application/vnd.openxmlformats-officedocument.presentationml.slideLayout+xml"/>
  <Override PartName="/ppt/theme/theme133.xml" ContentType="application/vnd.openxmlformats-officedocument.theme+xml"/>
  <Override PartName="/ppt/theme/theme180.xml" ContentType="application/vnd.openxmlformats-officedocument.theme+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141.xml" ContentType="application/vnd.openxmlformats-officedocument.presentationml.slideMaster+xml"/>
  <Override PartName="/ppt/theme/theme32.xml" ContentType="application/vnd.openxmlformats-officedocument.theme+xml"/>
  <Override PartName="/ppt/theme/theme111.xml" ContentType="application/vnd.openxmlformats-officedocument.theme+xml"/>
  <Override PartName="/ppt/slideLayouts/slideLayout203.xml" ContentType="application/vnd.openxmlformats-officedocument.presentationml.slideLayout+xml"/>
  <Override PartName="/ppt/notesSlides/notesSlide7.xml" ContentType="application/vnd.openxmlformats-officedocument.presentationml.notesSlide+xml"/>
  <Override PartName="/ppt/theme/theme10.xml" ContentType="application/vnd.openxmlformats-officedocument.theme+xml"/>
  <Override PartName="/ppt/slideLayouts/slideLayout87.xml" ContentType="application/vnd.openxmlformats-officedocument.presentationml.slideLayout+xml"/>
  <Override PartName="/ppt/slideLayouts/slideLayout187.xml" ContentType="application/vnd.openxmlformats-officedocument.presentationml.slideLayout+xml"/>
  <Override PartName="/ppt/slides/slide19.xml" ContentType="application/vnd.openxmlformats-officedocument.presentationml.slide+xml"/>
  <Default Extension="png" ContentType="image/png"/>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Masters/slideMaster49.xml" ContentType="application/vnd.openxmlformats-officedocument.presentationml.slideMaster+xml"/>
  <Override PartName="/ppt/slideMasters/slideMaster96.xml" ContentType="application/vnd.openxmlformats-officedocument.presentationml.slideMaster+xml"/>
  <Override PartName="/ppt/slideMasters/slideMaster179.xml" ContentType="application/vnd.openxmlformats-officedocument.presentationml.slideMaster+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theme/theme149.xml" ContentType="application/vnd.openxmlformats-officedocument.theme+xml"/>
  <Override PartName="/ppt/theme/theme196.xml" ContentType="application/vnd.openxmlformats-officedocument.theme+xml"/>
  <Override PartName="/ppt/slideMasters/slideMaster27.xml" ContentType="application/vnd.openxmlformats-officedocument.presentationml.slideMaster+xml"/>
  <Override PartName="/ppt/slideMasters/slideMaster74.xml" ContentType="application/vnd.openxmlformats-officedocument.presentationml.slideMaster+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slideMasters/slideMaster157.xml" ContentType="application/vnd.openxmlformats-officedocument.presentationml.slideMaster+xml"/>
  <Override PartName="/ppt/slides/slide22.xml" ContentType="application/vnd.openxmlformats-officedocument.presentationml.slide+xml"/>
  <Override PartName="/ppt/theme/theme48.xml" ContentType="application/vnd.openxmlformats-officedocument.theme+xml"/>
  <Override PartName="/ppt/theme/theme95.xml" ContentType="application/vnd.openxmlformats-officedocument.theme+xml"/>
  <Override PartName="/ppt/theme/theme127.xml" ContentType="application/vnd.openxmlformats-officedocument.theme+xml"/>
  <Override PartName="/ppt/theme/theme174.xml" ContentType="application/vnd.openxmlformats-officedocument.theme+xml"/>
  <Override PartName="/ppt/notesSlides/notesSlide35.xml" ContentType="application/vnd.openxmlformats-officedocument.presentationml.notesSlide+xml"/>
  <Override PartName="/ppt/slideMasters/slideMaster52.xml" ContentType="application/vnd.openxmlformats-officedocument.presentationml.slideMaster+xml"/>
  <Override PartName="/ppt/slideMasters/slideMaster135.xml" ContentType="application/vnd.openxmlformats-officedocument.presentationml.slideMaster+xml"/>
  <Override PartName="/ppt/slideMasters/slideMaster182.xml" ContentType="application/vnd.openxmlformats-officedocument.presentationml.slideMaster+xml"/>
  <Override PartName="/ppt/slideLayouts/slideLayout21.xml" ContentType="application/vnd.openxmlformats-officedocument.presentationml.slideLayout+xml"/>
  <Override PartName="/ppt/theme/theme26.xml" ContentType="application/vnd.openxmlformats-officedocument.theme+xml"/>
  <Override PartName="/ppt/theme/theme73.xml" ContentType="application/vnd.openxmlformats-officedocument.theme+xml"/>
  <Override PartName="/ppt/theme/theme105.xml" ContentType="application/vnd.openxmlformats-officedocument.theme+xml"/>
  <Override PartName="/ppt/slideLayouts/slideLayout121.xml" ContentType="application/vnd.openxmlformats-officedocument.presentationml.slideLayout+xml"/>
  <Override PartName="/ppt/theme/theme152.xml" ContentType="application/vnd.openxmlformats-officedocument.theme+xml"/>
  <Override PartName="/ppt/notesSlides/notesSlide13.xml" ContentType="application/vnd.openxmlformats-officedocument.presentationml.notesSlide+xml"/>
  <Override PartName="/ppt/slideMasters/slideMaster30.xml" ContentType="application/vnd.openxmlformats-officedocument.presentationml.slideMaster+xml"/>
  <Override PartName="/ppt/slideMasters/slideMaster113.xml" ContentType="application/vnd.openxmlformats-officedocument.presentationml.slideMaster+xml"/>
  <Override PartName="/ppt/slideMasters/slideMaster160.xml" ContentType="application/vnd.openxmlformats-officedocument.presentationml.slideMaster+xml"/>
  <Override PartName="/ppt/theme/theme51.xml" ContentType="application/vnd.openxmlformats-officedocument.theme+xml"/>
  <Override PartName="/ppt/theme/theme130.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Masters/slideMaster68.xml" ContentType="application/vnd.openxmlformats-officedocument.presentationml.slideMaster+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theme/theme89.xml" ContentType="application/vnd.openxmlformats-officedocument.theme+xml"/>
  <Override PartName="/ppt/theme/theme168.xml" ContentType="application/vnd.openxmlformats-officedocument.theme+xml"/>
  <Override PartName="/ppt/notesSlides/notesSlide29.xml" ContentType="application/vnd.openxmlformats-officedocument.presentationml.notesSlide+xml"/>
  <Override PartName="/ppt/slideMasters/slideMaster46.xml" ContentType="application/vnd.openxmlformats-officedocument.presentationml.slideMaster+xml"/>
  <Override PartName="/ppt/slideMasters/slideMaster93.xml" ContentType="application/vnd.openxmlformats-officedocument.presentationml.slideMaster+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theme/theme67.xml" ContentType="application/vnd.openxmlformats-officedocument.theme+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Masters/slideMaster129.xml" ContentType="application/vnd.openxmlformats-officedocument.presentationml.slideMaster+xml"/>
  <Override PartName="/ppt/slideMasters/slideMaster176.xml" ContentType="application/vnd.openxmlformats-officedocument.presentationml.slideMaster+xml"/>
  <Override PartName="/ppt/slides/slide41.xml" ContentType="application/vnd.openxmlformats-officedocument.presentationml.slide+xml"/>
  <Override PartName="/ppt/slideLayouts/slideLayout140.xml" ContentType="application/vnd.openxmlformats-officedocument.presentationml.slideLayout+xml"/>
  <Override PartName="/ppt/theme/theme146.xml" ContentType="application/vnd.openxmlformats-officedocument.theme+xml"/>
  <Override PartName="/ppt/theme/theme193.xml" ContentType="application/vnd.openxmlformats-officedocument.theme+xml"/>
  <Override PartName="/ppt/slideMasters/slideMaster24.xml" ContentType="application/vnd.openxmlformats-officedocument.presentationml.slideMaster+xml"/>
  <Override PartName="/ppt/slideMasters/slideMaster71.xml" ContentType="application/vnd.openxmlformats-officedocument.presentationml.slideMaster+xml"/>
  <Override PartName="/ppt/slideMasters/slideMaster107.xml" ContentType="application/vnd.openxmlformats-officedocument.presentationml.slideMaster+xml"/>
  <Override PartName="/ppt/slideMasters/slideMaster154.xml" ContentType="application/vnd.openxmlformats-officedocument.presentationml.slideMaster+xml"/>
  <Override PartName="/ppt/slideLayouts/slideLayout40.xml" ContentType="application/vnd.openxmlformats-officedocument.presentationml.slideLayout+xml"/>
  <Override PartName="/ppt/theme/theme45.xml" ContentType="application/vnd.openxmlformats-officedocument.theme+xml"/>
  <Override PartName="/ppt/theme/theme92.xml" ContentType="application/vnd.openxmlformats-officedocument.theme+xml"/>
  <Override PartName="/ppt/theme/theme124.xml" ContentType="application/vnd.openxmlformats-officedocument.theme+xml"/>
  <Override PartName="/ppt/theme/theme171.xml" ContentType="application/vnd.openxmlformats-officedocument.theme+xml"/>
  <Override PartName="/ppt/notesSlides/notesSlide32.xml" ContentType="application/vnd.openxmlformats-officedocument.presentationml.notesSlide+xml"/>
  <Override PartName="/ppt/theme/theme23.xml" ContentType="application/vnd.openxmlformats-officedocument.theme+xml"/>
  <Override PartName="/ppt/slideMasters/slideMaster132.xml" ContentType="application/vnd.openxmlformats-officedocument.presentationml.slideMaster+xml"/>
  <Override PartName="/ppt/theme/theme70.xml" ContentType="application/vnd.openxmlformats-officedocument.theme+xml"/>
  <Override PartName="/ppt/theme/theme102.xml" ContentType="application/vnd.openxmlformats-officedocument.theme+xml"/>
  <Override PartName="/ppt/notesSlides/notesSlide10.xml" ContentType="application/vnd.openxmlformats-officedocument.presentationml.notesSlide+xml"/>
  <Override PartName="/ppt/slideMasters/slideMaster110.xml" ContentType="application/vnd.openxmlformats-officedocument.presentationml.slideMaster+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Masters/slideMaster87.xml" ContentType="application/vnd.openxmlformats-officedocument.presentationml.slideMaster+xml"/>
  <Override PartName="/ppt/slideLayouts/slideLayout56.xml" ContentType="application/vnd.openxmlformats-officedocument.presentationml.slideLayout+xml"/>
  <Override PartName="/ppt/theme/theme187.xml" ContentType="application/vnd.openxmlformats-officedocument.theme+xml"/>
  <Override PartName="/ppt/slideMasters/slideMaster18.xml" ContentType="application/vnd.openxmlformats-officedocument.presentationml.slideMaster+xml"/>
  <Override PartName="/ppt/slideMasters/slideMaster65.xml" ContentType="application/vnd.openxmlformats-officedocument.presentationml.slideMaster+xml"/>
  <Override PartName="/ppt/slides/slide35.xml" ContentType="application/vnd.openxmlformats-officedocument.presentationml.slide+xml"/>
  <Override PartName="/ppt/slideLayouts/slideLayout34.xml" ContentType="application/vnd.openxmlformats-officedocument.presentationml.slideLayout+xml"/>
  <Override PartName="/ppt/theme/theme39.xml" ContentType="application/vnd.openxmlformats-officedocument.theme+xml"/>
  <Override PartName="/ppt/slideLayouts/slideLayout81.xml" ContentType="application/vnd.openxmlformats-officedocument.presentationml.slideLayout+xml"/>
  <Override PartName="/ppt/theme/theme86.xml" ContentType="application/vnd.openxmlformats-officedocument.theme+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Masters/slideMaster148.xml" ContentType="application/vnd.openxmlformats-officedocument.presentationml.slideMaster+xml"/>
  <Override PartName="/ppt/slideMasters/slideMaster195.xml" ContentType="application/vnd.openxmlformats-officedocument.presentationml.slideMaster+xml"/>
  <Override PartName="/ppt/slides/slide13.xml" ContentType="application/vnd.openxmlformats-officedocument.presentationml.slide+xml"/>
  <Override PartName="/ppt/slideLayouts/slideLayout112.xml" ContentType="application/vnd.openxmlformats-officedocument.presentationml.slideLayout+xml"/>
  <Override PartName="/ppt/theme/theme118.xml" ContentType="application/vnd.openxmlformats-officedocument.theme+xml"/>
  <Override PartName="/ppt/theme/theme165.xml" ContentType="application/vnd.openxmlformats-officedocument.theme+xml"/>
  <Override PartName="/ppt/notesSlides/notesSlide26.xml" ContentType="application/vnd.openxmlformats-officedocument.presentationml.notesSlide+xml"/>
  <Override PartName="/ppt/slideMasters/slideMaster43.xml" ContentType="application/vnd.openxmlformats-officedocument.presentationml.slideMaster+xml"/>
  <Override PartName="/ppt/slideMasters/slideMaster90.xml" ContentType="application/vnd.openxmlformats-officedocument.presentationml.slideMaster+xml"/>
  <Override PartName="/ppt/slideMasters/slideMaster126.xml" ContentType="application/vnd.openxmlformats-officedocument.presentationml.slideMaster+xml"/>
  <Override PartName="/ppt/slideMasters/slideMaster173.xml" ContentType="application/vnd.openxmlformats-officedocument.presentationml.slideMaster+xml"/>
  <Override PartName="/ppt/slideLayouts/slideLayout12.xml" ContentType="application/vnd.openxmlformats-officedocument.presentationml.slideLayout+xml"/>
  <Override PartName="/ppt/theme/theme17.xml" ContentType="application/vnd.openxmlformats-officedocument.theme+xml"/>
  <Override PartName="/ppt/theme/theme64.xml" ContentType="application/vnd.openxmlformats-officedocument.theme+xml"/>
  <Override PartName="/ppt/theme/theme143.xml" ContentType="application/vnd.openxmlformats-officedocument.theme+xml"/>
  <Override PartName="/ppt/theme/theme190.xml" ContentType="application/vnd.openxmlformats-officedocument.theme+xml"/>
  <Override PartName="/ppt/slideMasters/slideMaster21.xml" ContentType="application/vnd.openxmlformats-officedocument.presentationml.slideMaster+xml"/>
  <Override PartName="/ppt/theme/theme42.xml" ContentType="application/vnd.openxmlformats-officedocument.theme+xml"/>
  <Override PartName="/ppt/slideMasters/slideMaster104.xml" ContentType="application/vnd.openxmlformats-officedocument.presentationml.slideMaster+xml"/>
  <Override PartName="/ppt/slideMasters/slideMaster151.xml" ContentType="application/vnd.openxmlformats-officedocument.presentationml.slideMaster+xml"/>
  <Override PartName="/ppt/theme/theme9.xml" ContentType="application/vnd.openxmlformats-officedocument.theme+xml"/>
  <Override PartName="/ppt/theme/theme121.xml" ContentType="application/vnd.openxmlformats-officedocument.theme+xml"/>
  <Override PartName="/ppt/theme/theme20.xml" ContentType="application/vnd.openxmlformats-officedocument.theme+xml"/>
  <Override PartName="/ppt/slideLayouts/slideLayout97.xml" ContentType="application/vnd.openxmlformats-officedocument.presentationml.slideLayout+xml"/>
  <Override PartName="/ppt/slideLayouts/slideLayout197.xml" ContentType="application/vnd.openxmlformats-officedocument.presentationml.slideLayout+xml"/>
  <Override PartName="/ppt/slides/slide29.xml" ContentType="application/vnd.openxmlformats-officedocument.presentationml.slide+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Masters/slideMaster59.xml" ContentType="application/vnd.openxmlformats-officedocument.presentationml.slideMaster+xml"/>
  <Override PartName="/ppt/slideMasters/slideMaster189.xml" ContentType="application/vnd.openxmlformats-officedocument.presentationml.slideMaster+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theme/theme159.xml" ContentType="application/vnd.openxmlformats-officedocument.theme+xml"/>
  <Override PartName="/ppt/slideMasters/slideMaster37.xml" ContentType="application/vnd.openxmlformats-officedocument.presentationml.slideMaster+xml"/>
  <Override PartName="/ppt/slideMasters/slideMaster84.xml" ContentType="application/vnd.openxmlformats-officedocument.presentationml.slideMaster+xml"/>
  <Override PartName="/ppt/slideMasters/slideMaster167.xml" ContentType="application/vnd.openxmlformats-officedocument.presentationml.slideMaster+xml"/>
  <Override PartName="/ppt/slideLayouts/slideLayout53.xml" ContentType="application/vnd.openxmlformats-officedocument.presentationml.slideLayout+xml"/>
  <Override PartName="/ppt/theme/theme58.xml" ContentType="application/vnd.openxmlformats-officedocument.theme+xml"/>
  <Override PartName="/ppt/slideLayouts/slideLayout106.xml" ContentType="application/vnd.openxmlformats-officedocument.presentationml.slideLayout+xml"/>
  <Override PartName="/ppt/theme/theme137.xml" ContentType="application/vnd.openxmlformats-officedocument.theme+xml"/>
  <Override PartName="/ppt/slideLayouts/slideLayout153.xml" ContentType="application/vnd.openxmlformats-officedocument.presentationml.slideLayout+xml"/>
  <Override PartName="/ppt/theme/theme184.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Masters/slideMaster62.xml" ContentType="application/vnd.openxmlformats-officedocument.presentationml.slideMaster+xml"/>
  <Override PartName="/ppt/slideMasters/slideMaster145.xml" ContentType="application/vnd.openxmlformats-officedocument.presentationml.slideMaster+xml"/>
  <Override PartName="/ppt/slideMasters/slideMaster192.xml" ContentType="application/vnd.openxmlformats-officedocument.presentationml.slideMaster+xml"/>
  <Override PartName="/ppt/slides/slide10.xml" ContentType="application/vnd.openxmlformats-officedocument.presentationml.slide+xml"/>
  <Override PartName="/ppt/slideLayouts/slideLayout31.xml" ContentType="application/vnd.openxmlformats-officedocument.presentationml.slideLayout+xml"/>
  <Override PartName="/ppt/theme/theme36.xml" ContentType="application/vnd.openxmlformats-officedocument.theme+xml"/>
  <Override PartName="/ppt/theme/theme83.xml" ContentType="application/vnd.openxmlformats-officedocument.theme+xml"/>
  <Override PartName="/ppt/theme/theme115.xml" ContentType="application/vnd.openxmlformats-officedocument.theme+xml"/>
  <Override PartName="/ppt/theme/theme162.xml" ContentType="application/vnd.openxmlformats-officedocument.theme+xml"/>
  <Override PartName="/ppt/notesSlides/notesSlide23.xml" ContentType="application/vnd.openxmlformats-officedocument.presentationml.notesSlide+xml"/>
  <Override PartName="/ppt/slideMasters/slideMaster40.xml" ContentType="application/vnd.openxmlformats-officedocument.presentationml.slideMaster+xml"/>
  <Override PartName="/ppt/theme/theme14.xml" ContentType="application/vnd.openxmlformats-officedocument.theme+xml"/>
  <Override PartName="/ppt/theme/theme61.xml" ContentType="application/vnd.openxmlformats-officedocument.theme+xml"/>
  <Override PartName="/ppt/theme/theme140.xml" ContentType="application/vnd.openxmlformats-officedocument.theme+xml"/>
  <Override PartName="/ppt/slideMasters/slideMaster123.xml" ContentType="application/vnd.openxmlformats-officedocument.presentationml.slideMaster+xml"/>
  <Override PartName="/ppt/slideMasters/slideMaster170.xml" ContentType="application/vnd.openxmlformats-officedocument.presentationml.slideMaster+xml"/>
  <Override PartName="/ppt/slideMasters/slideMaster101.xml" ContentType="application/vnd.openxmlformats-officedocument.presentationml.slideMaster+xml"/>
  <Override PartName="/ppt/theme/theme6.xml" ContentType="application/vnd.openxmlformats-officedocument.theme+xml"/>
  <Override PartName="/ppt/slideLayouts/slideLayout69.xml" ContentType="application/vnd.openxmlformats-officedocument.presentationml.slideLayout+xml"/>
  <Override PartName="/ppt/slideLayouts/slideLayout169.xml" ContentType="application/vnd.openxmlformats-officedocument.presentationml.slideLayout+xml"/>
  <Override PartName="/ppt/slideMasters/slideMaster78.xml" ContentType="application/vnd.openxmlformats-officedocument.presentationml.slideMaster+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s/slide26.xml" ContentType="application/vnd.openxmlformats-officedocument.presentationml.slide+xml"/>
  <Override PartName="/ppt/slideLayouts/slideLayout47.xml" ContentType="application/vnd.openxmlformats-officedocument.presentationml.slideLayout+xml"/>
  <Override PartName="/ppt/slideLayouts/slideLayout94.xml" ContentType="application/vnd.openxmlformats-officedocument.presentationml.slideLayout+xml"/>
  <Override PartName="/ppt/theme/theme99.xml" ContentType="application/vnd.openxmlformats-officedocument.theme+xml"/>
  <Override PartName="/ppt/theme/theme178.xml" ContentType="application/vnd.openxmlformats-officedocument.theme+xml"/>
  <Override PartName="/ppt/notesSlides/notesSlide39.xml" ContentType="application/vnd.openxmlformats-officedocument.presentationml.notesSlide+xml"/>
  <Override PartName="/ppt/slideMasters/slideMaster56.xml" ContentType="application/vnd.openxmlformats-officedocument.presentationml.slideMaster+xml"/>
  <Override PartName="/ppt/slideMasters/slideMaster139.xml" ContentType="application/vnd.openxmlformats-officedocument.presentationml.slideMaster+xml"/>
  <Override PartName="/ppt/slideMasters/slideMaster186.xml" ContentType="application/vnd.openxmlformats-officedocument.presentationml.slideMaster+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theme/theme77.xml" ContentType="application/vnd.openxmlformats-officedocument.theme+xml"/>
  <Override PartName="/ppt/theme/theme109.xml" ContentType="application/vnd.openxmlformats-officedocument.theme+xml"/>
  <Override PartName="/ppt/slideLayouts/slideLayout125.xml" ContentType="application/vnd.openxmlformats-officedocument.presentationml.slideLayout+xml"/>
  <Override PartName="/ppt/theme/theme156.xml" ContentType="application/vnd.openxmlformats-officedocument.theme+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slideMasters/slideMaster34.xml" ContentType="application/vnd.openxmlformats-officedocument.presentationml.slideMaster+xml"/>
  <Override PartName="/ppt/slideMasters/slideMaster81.xml" ContentType="application/vnd.openxmlformats-officedocument.presentationml.slideMaster+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Masters/slideMaster117.xml" ContentType="application/vnd.openxmlformats-officedocument.presentationml.slideMaster+xml"/>
  <Override PartName="/ppt/slideMasters/slideMaster164.xml" ContentType="application/vnd.openxmlformats-officedocument.presentationml.slideMaster+xml"/>
  <Override PartName="/ppt/slideLayouts/slideLayout50.xml" ContentType="application/vnd.openxmlformats-officedocument.presentationml.slideLayout+xml"/>
  <Override PartName="/ppt/theme/theme55.xml" ContentType="application/vnd.openxmlformats-officedocument.theme+xml"/>
  <Override PartName="/ppt/theme/theme134.xml" ContentType="application/vnd.openxmlformats-officedocument.theme+xml"/>
  <Override PartName="/ppt/theme/theme181.xml" ContentType="application/vnd.openxmlformats-officedocument.theme+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142.xml" ContentType="application/vnd.openxmlformats-officedocument.presentationml.slideMaster+xml"/>
  <Override PartName="/ppt/theme/theme33.xml" ContentType="application/vnd.openxmlformats-officedocument.theme+xml"/>
  <Override PartName="/ppt/theme/theme80.xml" ContentType="application/vnd.openxmlformats-officedocument.theme+xml"/>
  <Override PartName="/ppt/theme/theme112.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188.xml" ContentType="application/vnd.openxmlformats-officedocument.presentationml.slideLayout+xml"/>
  <Override PartName="/ppt/slideLayouts/slideLayout204.xml" ContentType="application/vnd.openxmlformats-officedocument.presentationml.slideLayout+xml"/>
  <Override PartName="/ppt/slideMasters/slideMaster120.xml" ContentType="application/vnd.openxmlformats-officedocument.presentationml.slideMaster+xml"/>
  <Override PartName="/ppt/theme/theme11.xml" ContentType="application/vnd.openxmlformats-officedocument.theme+xml"/>
  <Override PartName="/ppt/slideLayouts/slideLayout88.xml" ContentType="application/vnd.openxmlformats-officedocument.presentationml.slideLayout+xml"/>
  <Override PartName="/ppt/slideMasters/slideMaster97.xml" ContentType="application/vnd.openxmlformats-officedocument.presentationml.slideMaster+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s/slide45.xml" ContentType="application/vnd.openxmlformats-officedocument.presentationml.slide+xml"/>
  <Override PartName="/ppt/theme/theme3.xml" ContentType="application/vnd.openxmlformats-officedocument.theme+xml"/>
  <Override PartName="/ppt/slideMasters/slideMaster28.xml" ContentType="application/vnd.openxmlformats-officedocument.presentationml.slideMaster+xml"/>
  <Override PartName="/ppt/slideMasters/slideMaster75.xml" ContentType="application/vnd.openxmlformats-officedocument.presentationml.slideMaster+xml"/>
  <Override PartName="/ppt/slideMasters/slideMaster158.xml" ContentType="application/vnd.openxmlformats-officedocument.presentationml.slideMaster+xml"/>
  <Override PartName="/ppt/slideLayouts/slideLayout44.xml" ContentType="application/vnd.openxmlformats-officedocument.presentationml.slideLayout+xml"/>
  <Override PartName="/ppt/theme/theme49.xml" ContentType="application/vnd.openxmlformats-officedocument.theme+xml"/>
  <Override PartName="/ppt/slideLayouts/slideLayout91.xml" ContentType="application/vnd.openxmlformats-officedocument.presentationml.slideLayout+xml"/>
  <Override PartName="/ppt/theme/theme96.xml" ContentType="application/vnd.openxmlformats-officedocument.theme+xml"/>
  <Override PartName="/ppt/theme/theme128.xml" ContentType="application/vnd.openxmlformats-officedocument.theme+xml"/>
  <Override PartName="/ppt/slideLayouts/slideLayout144.xml" ContentType="application/vnd.openxmlformats-officedocument.presentationml.slideLayout+xml"/>
  <Override PartName="/ppt/theme/theme175.xml" ContentType="application/vnd.openxmlformats-officedocument.theme+xml"/>
  <Override PartName="/ppt/slideLayouts/slideLayout191.xml" ContentType="application/vnd.openxmlformats-officedocument.presentationml.slideLayout+xml"/>
  <Override PartName="/ppt/notesSlides/notesSlide36.xml" ContentType="application/vnd.openxmlformats-officedocument.presentationml.notesSlide+xml"/>
  <Override PartName="/ppt/slideMasters/slideMaster53.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122.xml" ContentType="application/vnd.openxmlformats-officedocument.presentationml.slideLayout+xml"/>
  <Override PartName="/ppt/slideMasters/slideMaster136.xml" ContentType="application/vnd.openxmlformats-officedocument.presentationml.slideMaster+xml"/>
  <Override PartName="/ppt/slideMasters/slideMaster183.xml" ContentType="application/vnd.openxmlformats-officedocument.presentationml.slideMaster+xml"/>
  <Override PartName="/ppt/theme/theme27.xml" ContentType="application/vnd.openxmlformats-officedocument.theme+xml"/>
  <Override PartName="/ppt/theme/theme74.xml" ContentType="application/vnd.openxmlformats-officedocument.theme+xml"/>
  <Override PartName="/ppt/theme/theme106.xml" ContentType="application/vnd.openxmlformats-officedocument.theme+xml"/>
  <Override PartName="/ppt/theme/theme153.xml" ContentType="application/vnd.openxmlformats-officedocument.theme+xml"/>
  <Override PartName="/ppt/notesSlides/notesSlide14.xml" ContentType="application/vnd.openxmlformats-officedocument.presentationml.notesSlide+xml"/>
  <Override PartName="/ppt/slideMasters/slideMaster31.xml" ContentType="application/vnd.openxmlformats-officedocument.presentationml.slideMaster+xml"/>
  <Override PartName="/ppt/slideMasters/slideMaster114.xml" ContentType="application/vnd.openxmlformats-officedocument.presentationml.slideMaster+xml"/>
  <Override PartName="/ppt/slideMasters/slideMaster125.xml" ContentType="application/vnd.openxmlformats-officedocument.presentationml.slideMaster+xml"/>
  <Override PartName="/ppt/slideMasters/slideMaster161.xml" ContentType="application/vnd.openxmlformats-officedocument.presentationml.slideMaster+xml"/>
  <Override PartName="/ppt/slideMasters/slideMaster172.xml" ContentType="application/vnd.openxmlformats-officedocument.presentationml.slideMaster+xml"/>
  <Override PartName="/ppt/theme/theme52.xml" ContentType="application/vnd.openxmlformats-officedocument.theme+xml"/>
  <Override PartName="/ppt/slideLayouts/slideLayout100.xml" ContentType="application/vnd.openxmlformats-officedocument.presentationml.slideLayout+xml"/>
  <Override PartName="/ppt/theme/theme131.xml" ContentType="application/vnd.openxmlformats-officedocument.theme+xml"/>
  <Override PartName="/ppt/theme/theme142.xml" ContentType="application/vnd.openxmlformats-officedocument.them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slideMasters/slideMaster103.xml" ContentType="application/vnd.openxmlformats-officedocument.presentationml.slideMaster+xml"/>
  <Override PartName="/ppt/slideMasters/slideMaster150.xml" ContentType="application/vnd.openxmlformats-officedocument.presentationml.slideMaster+xml"/>
  <Override PartName="/ppt/theme/theme8.xml" ContentType="application/vnd.openxmlformats-officedocument.theme+xml"/>
  <Override PartName="/ppt/theme/theme41.xml" ContentType="application/vnd.openxmlformats-officedocument.theme+xml"/>
  <Override PartName="/ppt/theme/theme120.xml" ContentType="application/vnd.openxmlformats-officedocument.theme+xml"/>
  <Override PartName="/ppt/theme/theme30.xml" ContentType="application/vnd.openxmlformats-officedocument.them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notesSlides/notesSlide5.xml" ContentType="application/vnd.openxmlformats-officedocument.presentationml.notesSlide+xml"/>
  <Override PartName="/ppt/slideMasters/slideMaster69.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Masters/slideMaster58.xml" ContentType="application/vnd.openxmlformats-officedocument.presentationml.slideMaster+xml"/>
  <Override PartName="/ppt/slideMasters/slideMaster188.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theme/theme79.xml" ContentType="application/vnd.openxmlformats-officedocument.theme+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theme/theme158.xml" ContentType="application/vnd.openxmlformats-officedocument.theme+xml"/>
  <Override PartName="/ppt/slideLayouts/slideLayout174.xml" ContentType="application/vnd.openxmlformats-officedocument.presentationml.slideLayout+xml"/>
  <Override PartName="/ppt/theme/theme169.xml" ContentType="application/vnd.openxmlformats-officedocument.theme+xml"/>
  <Override PartName="/ppt/notesSlides/notesSlide19.xml" ContentType="application/vnd.openxmlformats-officedocument.presentationml.notesSlide+xml"/>
  <Override PartName="/ppt/slideMasters/slideMaster47.xml" ContentType="application/vnd.openxmlformats-officedocument.presentationml.slideMaster+xml"/>
  <Override PartName="/ppt/slideMasters/slideMaster94.xml" ContentType="application/vnd.openxmlformats-officedocument.presentationml.slideMaster+xml"/>
  <Override PartName="/ppt/slideMasters/slideMaster177.xml" ContentType="application/vnd.openxmlformats-officedocument.presentationml.slideMaster+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theme/theme68.xml" ContentType="application/vnd.openxmlformats-officedocument.theme+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theme/theme147.xml" ContentType="application/vnd.openxmlformats-officedocument.theme+xml"/>
  <Override PartName="/ppt/theme/theme194.xml" ContentType="application/vnd.openxmlformats-officedocument.them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Masters/slideMaster72.xml" ContentType="application/vnd.openxmlformats-officedocument.presentationml.slideMaster+xml"/>
  <Override PartName="/ppt/slideMasters/slideMaster83.xml" ContentType="application/vnd.openxmlformats-officedocument.presentationml.slideMaster+xml"/>
  <Override PartName="/ppt/slideMasters/slideMaster119.xml" ContentType="application/vnd.openxmlformats-officedocument.presentationml.slideMaster+xml"/>
  <Override PartName="/ppt/slideMasters/slideMaster166.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heme/theme46.xml" ContentType="application/vnd.openxmlformats-officedocument.theme+xml"/>
  <Override PartName="/ppt/theme/theme57.xml" ContentType="application/vnd.openxmlformats-officedocument.theme+xml"/>
  <Override PartName="/ppt/theme/theme93.xml" ContentType="application/vnd.openxmlformats-officedocument.theme+xml"/>
  <Override PartName="/ppt/slideLayouts/slideLayout141.xml" ContentType="application/vnd.openxmlformats-officedocument.presentationml.slideLayout+xml"/>
  <Override PartName="/ppt/theme/theme136.xml" ContentType="application/vnd.openxmlformats-officedocument.theme+xml"/>
  <Override PartName="/ppt/theme/theme183.xml" ContentType="application/vnd.openxmlformats-officedocument.theme+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Masters/slideMaster61.xml" ContentType="application/vnd.openxmlformats-officedocument.presentationml.slideMaster+xml"/>
  <Override PartName="/ppt/slideMasters/slideMaster108.xml" ContentType="application/vnd.openxmlformats-officedocument.presentationml.slideMaster+xml"/>
  <Override PartName="/ppt/slideMasters/slideMaster155.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theme/theme35.xml" ContentType="application/vnd.openxmlformats-officedocument.theme+xml"/>
  <Override PartName="/ppt/theme/theme82.xml" ContentType="application/vnd.openxmlformats-officedocument.theme+xml"/>
  <Override PartName="/ppt/theme/theme114.xml" ContentType="application/vnd.openxmlformats-officedocument.theme+xml"/>
  <Override PartName="/ppt/slideLayouts/slideLayout130.xml" ContentType="application/vnd.openxmlformats-officedocument.presentationml.slideLayout+xml"/>
  <Override PartName="/ppt/theme/theme125.xml" ContentType="application/vnd.openxmlformats-officedocument.theme+xml"/>
  <Override PartName="/ppt/theme/theme161.xml" ContentType="application/vnd.openxmlformats-officedocument.theme+xml"/>
  <Override PartName="/ppt/theme/theme172.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Masters/slideMaster50.xml" ContentType="application/vnd.openxmlformats-officedocument.presentationml.slideMaster+xml"/>
  <Override PartName="/ppt/slideMasters/slideMaster133.xml" ContentType="application/vnd.openxmlformats-officedocument.presentationml.slideMaster+xml"/>
  <Override PartName="/ppt/slideMasters/slideMaster144.xml" ContentType="application/vnd.openxmlformats-officedocument.presentationml.slideMaster+xml"/>
  <Override PartName="/ppt/slideMasters/slideMaster180.xml" ContentType="application/vnd.openxmlformats-officedocument.presentationml.slideMaster+xml"/>
  <Override PartName="/ppt/slideMasters/slideMaster191.xml" ContentType="application/vnd.openxmlformats-officedocument.presentationml.slideMaster+xml"/>
  <Override PartName="/ppt/theme/theme24.xml" ContentType="application/vnd.openxmlformats-officedocument.theme+xml"/>
  <Override PartName="/ppt/theme/theme71.xml" ContentType="application/vnd.openxmlformats-officedocument.theme+xml"/>
  <Override PartName="/ppt/theme/theme103.xml" ContentType="application/vnd.openxmlformats-officedocument.theme+xml"/>
  <Override PartName="/ppt/theme/theme150.xml" ContentType="application/vnd.openxmlformats-officedocument.theme+xml"/>
  <Override PartName="/ppt/slideLayouts/slideLayout206.xml" ContentType="application/vnd.openxmlformats-officedocument.presentationml.slideLayout+xml"/>
  <Override PartName="/ppt/notesSlides/notesSlide11.xml" ContentType="application/vnd.openxmlformats-officedocument.presentationml.notesSlide+xml"/>
  <Override PartName="/ppt/slideMasters/slideMaster122.xml" ContentType="application/vnd.openxmlformats-officedocument.presentationml.slideMaster+xml"/>
  <Override PartName="/ppt/theme/theme13.xml" ContentType="application/vnd.openxmlformats-officedocument.theme+xml"/>
  <Override PartName="/ppt/theme/theme60.xml" ContentType="application/vnd.openxmlformats-officedocument.theme+xml"/>
  <Override PartName="/ppt/slideLayouts/slideLayout179.xml" ContentType="application/vnd.openxmlformats-officedocument.presentationml.slideLayout+xml"/>
  <Override PartName="/ppt/slideMasters/slideMaster99.xml" ContentType="application/vnd.openxmlformats-officedocument.presentationml.slideMaster+xml"/>
  <Override PartName="/ppt/slideMasters/slideMaster111.xml" ContentType="application/vnd.openxmlformats-officedocument.presentationml.slideMaster+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Masters/slideMaster3.xml" ContentType="application/vnd.openxmlformats-officedocument.presentationml.slideMaster+xml"/>
  <Override PartName="/ppt/slideMasters/slideMaster88.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theme/theme188.xml" ContentType="application/vnd.openxmlformats-officedocument.theme+xml"/>
  <Override PartName="/ppt/slideMasters/slideMaster19.xml" ContentType="application/vnd.openxmlformats-officedocument.presentationml.slideMaster+xml"/>
  <Override PartName="/ppt/slideMasters/slideMaster66.xml" ContentType="application/vnd.openxmlformats-officedocument.presentationml.slideMaster+xml"/>
  <Override PartName="/ppt/slideMasters/slideMaster14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theme/theme87.xml" ContentType="application/vnd.openxmlformats-officedocument.theme+xml"/>
  <Override PartName="/ppt/theme/theme119.xml" ContentType="application/vnd.openxmlformats-officedocument.theme+xml"/>
  <Override PartName="/ppt/theme/theme166.xml" ContentType="application/vnd.openxmlformats-officedocument.theme+xml"/>
  <Override PartName="/ppt/notesSlides/notesSlide27.xml" ContentType="application/vnd.openxmlformats-officedocument.presentationml.notesSlide+xml"/>
  <Override PartName="/ppt/slideMasters/slideMaster44.xml" ContentType="application/vnd.openxmlformats-officedocument.presentationml.slideMaster+xml"/>
  <Override PartName="/ppt/slideMasters/slideMaster91.xml" ContentType="application/vnd.openxmlformats-officedocument.presentationml.slideMaster+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18.xml" ContentType="application/vnd.openxmlformats-officedocument.theme+xml"/>
  <Override PartName="/ppt/slideLayouts/slideLayout60.xml" ContentType="application/vnd.openxmlformats-officedocument.presentationml.slideLayout+xml"/>
  <Override PartName="/ppt/theme/theme65.xml" ContentType="application/vnd.openxmlformats-officedocument.theme+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slideMasters/slideMaster127.xml" ContentType="application/vnd.openxmlformats-officedocument.presentationml.slideMaster+xml"/>
  <Override PartName="/ppt/slideMasters/slideMaster174.xml" ContentType="application/vnd.openxmlformats-officedocument.presentationml.slideMaster+xml"/>
  <Override PartName="/ppt/tableStyles.xml" ContentType="application/vnd.openxmlformats-officedocument.presentationml.tableStyles+xml"/>
  <Override PartName="/ppt/theme/theme144.xml" ContentType="application/vnd.openxmlformats-officedocument.theme+xml"/>
  <Override PartName="/ppt/theme/theme191.xml" ContentType="application/vnd.openxmlformats-officedocument.theme+xml"/>
  <Override PartName="/ppt/slideMasters/slideMaster22.xml" ContentType="application/vnd.openxmlformats-officedocument.presentationml.slideMaster+xml"/>
  <Override PartName="/ppt/slideMasters/slideMaster105.xml" ContentType="application/vnd.openxmlformats-officedocument.presentationml.slideMaster+xml"/>
  <Override PartName="/ppt/slideMasters/slideMaster152.xml" ContentType="application/vnd.openxmlformats-officedocument.presentationml.slideMaster+xml"/>
  <Override PartName="/ppt/theme/theme43.xml" ContentType="application/vnd.openxmlformats-officedocument.theme+xml"/>
  <Override PartName="/ppt/theme/theme90.xml" ContentType="application/vnd.openxmlformats-officedocument.theme+xml"/>
  <Override PartName="/ppt/theme/theme122.xml" ContentType="application/vnd.openxmlformats-officedocument.theme+xml"/>
  <Override PartName="/ppt/notesSlides/notesSlide30.xml" ContentType="application/vnd.openxmlformats-officedocument.presentationml.notesSlide+xml"/>
  <Override PartName="/ppt/theme/theme21.xml" ContentType="application/vnd.openxmlformats-officedocument.theme+xml"/>
  <Override PartName="/ppt/slideLayouts/slideLayout198.xml" ContentType="application/vnd.openxmlformats-officedocument.presentationml.slideLayout+xml"/>
  <Override PartName="/ppt/slideMasters/slideMaster130.xml" ContentType="application/vnd.openxmlformats-officedocument.presentationml.slideMaster+xml"/>
  <Override PartName="/ppt/slideLayouts/slideLayout98.xml" ContentType="application/vnd.openxmlformats-officedocument.presentationml.slideLayout+xml"/>
  <Override PartName="/ppt/theme/theme10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Masters/slideMaster38.xml" ContentType="application/vnd.openxmlformats-officedocument.presentationml.slideMaster+xml"/>
  <Override PartName="/ppt/slideMasters/slideMaster85.xml" ContentType="application/vnd.openxmlformats-officedocument.presentationml.slideMaster+xml"/>
  <Override PartName="/ppt/slideMasters/slideMaster168.xml" ContentType="application/vnd.openxmlformats-officedocument.presentationml.slideMaster+xml"/>
  <Override PartName="/ppt/slides/slide33.xml" ContentType="application/vnd.openxmlformats-officedocument.presentationml.slide+xml"/>
  <Override PartName="/ppt/slideLayouts/slideLayout54.xml" ContentType="application/vnd.openxmlformats-officedocument.presentationml.slideLayout+xml"/>
  <Override PartName="/ppt/theme/theme59.xml" ContentType="application/vnd.openxmlformats-officedocument.theme+xml"/>
  <Override PartName="/ppt/theme/theme138.xml" ContentType="application/vnd.openxmlformats-officedocument.theme+xml"/>
  <Override PartName="/ppt/theme/theme185.xml" ContentType="application/vnd.openxmlformats-officedocument.them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63.xml" ContentType="application/vnd.openxmlformats-officedocument.presentationml.slideMaster+xml"/>
  <Override PartName="/ppt/slideLayouts/slideLayout32.xml" ContentType="application/vnd.openxmlformats-officedocument.presentationml.slideLayout+xml"/>
  <Override PartName="/ppt/theme/theme37.xml" ContentType="application/vnd.openxmlformats-officedocument.theme+xml"/>
  <Override PartName="/ppt/theme/theme84.xml" ContentType="application/vnd.openxmlformats-officedocument.theme+xml"/>
  <Override PartName="/ppt/theme/theme116.xml" ContentType="application/vnd.openxmlformats-officedocument.theme+xml"/>
  <Override PartName="/ppt/slideLayouts/slideLayout132.xml" ContentType="application/vnd.openxmlformats-officedocument.presentationml.slideLayout+xml"/>
  <Override PartName="/ppt/theme/theme163.xml" ContentType="application/vnd.openxmlformats-officedocument.theme+xml"/>
  <Override PartName="/ppt/notesSlides/notesSlide24.xml" ContentType="application/vnd.openxmlformats-officedocument.presentationml.notesSlide+xml"/>
  <Override PartName="/docProps/app.xml" ContentType="application/vnd.openxmlformats-officedocument.extended-properties+xml"/>
  <Override PartName="/ppt/slideMasters/slideMaster146.xml" ContentType="application/vnd.openxmlformats-officedocument.presentationml.slideMaster+xml"/>
  <Override PartName="/ppt/slideMasters/slideMaster193.xml" ContentType="application/vnd.openxmlformats-officedocument.presentationml.slideMaster+xml"/>
  <Override PartName="/ppt/slides/slide11.xml" ContentType="application/vnd.openxmlformats-officedocument.presentationml.slide+xml"/>
  <Override PartName="/ppt/slideLayouts/slideLayout110.xml" ContentType="application/vnd.openxmlformats-officedocument.presentationml.slideLayout+xml"/>
  <Override PartName="/ppt/slideMasters/slideMaster41.xml" ContentType="application/vnd.openxmlformats-officedocument.presentationml.slideMaster+xml"/>
  <Override PartName="/ppt/slideMasters/slideMaster124.xml" ContentType="application/vnd.openxmlformats-officedocument.presentationml.slideMaster+xml"/>
  <Override PartName="/ppt/slideMasters/slideMaster17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62.xml" ContentType="application/vnd.openxmlformats-officedocument.theme+xml"/>
  <Override PartName="/ppt/theme/theme141.xml" ContentType="application/vnd.openxmlformats-officedocument.theme+xml"/>
  <Override PartName="/ppt/theme/theme40.xml" ContentType="application/vnd.openxmlformats-officedocument.theme+xml"/>
  <Override PartName="/ppt/slideMasters/slideMaster102.xml" ContentType="application/vnd.openxmlformats-officedocument.presentationml.slideMaster+xml"/>
  <Override PartName="/ppt/theme/theme7.xml" ContentType="application/vnd.openxmlformats-officedocument.theme+xml"/>
  <Override PartName="/ppt/slideMasters/slideMaster79.xml" ContentType="application/vnd.openxmlformats-officedocument.presentationml.slideMaster+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theme/theme179.xml" ContentType="application/vnd.openxmlformats-officedocument.theme+xml"/>
  <Override PartName="/ppt/slideLayouts/slideLayout195.xml" ContentType="application/vnd.openxmlformats-officedocument.presentationml.slideLayout+xml"/>
  <Override PartName="/ppt/slideMasters/slideMaster57.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Masters/slideMaster187.xml" ContentType="application/vnd.openxmlformats-officedocument.presentationml.slideMaster+xml"/>
  <Override PartName="/ppt/slides/slide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theme/theme78.xml" ContentType="application/vnd.openxmlformats-officedocument.theme+xml"/>
  <Override PartName="/ppt/theme/theme157.xml" ContentType="application/vnd.openxmlformats-officedocument.theme+xml"/>
  <Override PartName="/ppt/notesSlides/notesSlide18.xml" ContentType="application/vnd.openxmlformats-officedocument.presentationml.notesSlide+xml"/>
  <Override PartName="/ppt/slideMasters/slideMaster35.xml" ContentType="application/vnd.openxmlformats-officedocument.presentationml.slideMaster+xml"/>
  <Override PartName="/ppt/slideMasters/slideMaster82.xml" ContentType="application/vnd.openxmlformats-officedocument.presentationml.slideMaster+xml"/>
  <Override PartName="/ppt/slideMasters/slideMaster118.xml" ContentType="application/vnd.openxmlformats-officedocument.presentationml.slideMaster+xml"/>
  <Override PartName="/ppt/slideMasters/slideMaster165.xml" ContentType="application/vnd.openxmlformats-officedocument.presentationml.slideMaster+xml"/>
  <Override PartName="/ppt/slideLayouts/slideLayout51.xml" ContentType="application/vnd.openxmlformats-officedocument.presentationml.slideLayout+xml"/>
  <Override PartName="/ppt/theme/theme56.xml" ContentType="application/vnd.openxmlformats-officedocument.theme+xml"/>
  <Override PartName="/ppt/slideLayouts/slideLayout104.xml" ContentType="application/vnd.openxmlformats-officedocument.presentationml.slideLayout+xml"/>
  <Override PartName="/ppt/theme/theme135.xml" ContentType="application/vnd.openxmlformats-officedocument.theme+xml"/>
  <Override PartName="/ppt/slideLayouts/slideLayout151.xml" ContentType="application/vnd.openxmlformats-officedocument.presentationml.slideLayout+xml"/>
  <Override PartName="/ppt/theme/theme182.xml" ContentType="application/vnd.openxmlformats-officedocument.theme+xml"/>
  <Override PartName="/ppt/notesSlides/notesSlide43.xml" ContentType="application/vnd.openxmlformats-officedocument.presentationml.notesSlide+xml"/>
  <Override PartName="/ppt/slides/slide30.xml" ContentType="application/vnd.openxmlformats-officedocument.presentationml.slide+xml"/>
  <Override PartName="/ppt/slideMasters/slideMaster13.xml" ContentType="application/vnd.openxmlformats-officedocument.presentationml.slideMaster+xml"/>
  <Override PartName="/ppt/slideMasters/slideMaster60.xml" ContentType="application/vnd.openxmlformats-officedocument.presentationml.slideMaster+xml"/>
  <Override PartName="/ppt/slideMasters/slideMaster143.xml" ContentType="application/vnd.openxmlformats-officedocument.presentationml.slideMaster+xml"/>
  <Override PartName="/ppt/slideMasters/slideMaster190.xml" ContentType="application/vnd.openxmlformats-officedocument.presentationml.slideMaster+xml"/>
  <Override PartName="/ppt/theme/theme34.xml" ContentType="application/vnd.openxmlformats-officedocument.theme+xml"/>
  <Override PartName="/ppt/theme/theme81.xml" ContentType="application/vnd.openxmlformats-officedocument.theme+xml"/>
  <Override PartName="/ppt/theme/theme113.xml" ContentType="application/vnd.openxmlformats-officedocument.theme+xml"/>
  <Override PartName="/ppt/theme/theme160.xml" ContentType="application/vnd.openxmlformats-officedocument.theme+xml"/>
  <Override PartName="/ppt/slideLayouts/slideLayout205.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heme/theme12.xml" ContentType="application/vnd.openxmlformats-officedocument.theme+xml"/>
  <Override PartName="/ppt/slideLayouts/slideLayout89.xml" ContentType="application/vnd.openxmlformats-officedocument.presentationml.slideLayout+xml"/>
  <Override PartName="/ppt/slideLayouts/slideLayout189.xml" ContentType="application/vnd.openxmlformats-officedocument.presentationml.slideLayout+xml"/>
  <Override PartName="/ppt/slideMasters/slideMaster121.xml" ContentType="application/vnd.openxmlformats-officedocument.presentationml.slideMaster+xml"/>
  <Override PartName="/ppt/slideMasters/slideMaster98.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slideMasters/slideMaster29.xml" ContentType="application/vnd.openxmlformats-officedocument.presentationml.slideMaster+xml"/>
  <Override PartName="/ppt/slideMasters/slideMaster76.xml" ContentType="application/vnd.openxmlformats-officedocument.presentationml.slideMaster+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59.xml" ContentType="application/vnd.openxmlformats-officedocument.presentationml.slideMaster+xml"/>
  <Override PartName="/ppt/slides/slide24.xml" ContentType="application/vnd.openxmlformats-officedocument.presentationml.slide+xml"/>
  <Override PartName="/ppt/slideLayouts/slideLayout92.xml" ContentType="application/vnd.openxmlformats-officedocument.presentationml.slideLayout+xml"/>
  <Override PartName="/ppt/theme/theme97.xml" ContentType="application/vnd.openxmlformats-officedocument.theme+xml"/>
  <Override PartName="/ppt/theme/theme129.xml" ContentType="application/vnd.openxmlformats-officedocument.theme+xml"/>
  <Override PartName="/ppt/theme/theme176.xml" ContentType="application/vnd.openxmlformats-officedocument.theme+xml"/>
  <Override PartName="/ppt/notesSlides/notesSlide37.xml" ContentType="application/vnd.openxmlformats-officedocument.presentationml.notesSlide+xml"/>
  <Override PartName="/ppt/slideMasters/slideMaster54.xml" ContentType="application/vnd.openxmlformats-officedocument.presentationml.slideMaster+xml"/>
  <Override PartName="/ppt/slideMasters/slideMaster137.xml" ContentType="application/vnd.openxmlformats-officedocument.presentationml.slideMaster+xml"/>
  <Override PartName="/ppt/slideMasters/slideMaster184.xml" ContentType="application/vnd.openxmlformats-officedocument.presentationml.slideMaster+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slideLayouts/slideLayout70.xml" ContentType="application/vnd.openxmlformats-officedocument.presentationml.slideLayout+xml"/>
  <Override PartName="/ppt/theme/theme75.xml" ContentType="application/vnd.openxmlformats-officedocument.theme+xml"/>
  <Override PartName="/ppt/theme/theme107.xml" ContentType="application/vnd.openxmlformats-officedocument.theme+xml"/>
  <Override PartName="/ppt/slideLayouts/slideLayout123.xml" ContentType="application/vnd.openxmlformats-officedocument.presentationml.slideLayout+xml"/>
  <Override PartName="/ppt/theme/theme154.xml" ContentType="application/vnd.openxmlformats-officedocument.theme+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slideMasters/slideMaster32.xml" ContentType="application/vnd.openxmlformats-officedocument.presentationml.slideMaster+xml"/>
  <Override PartName="/ppt/slideLayouts/slideLayout101.xml" ContentType="application/vnd.openxmlformats-officedocument.presentationml.slideLayout+xml"/>
  <Override PartName="/ppt/slideMasters/slideMaster115.xml" ContentType="application/vnd.openxmlformats-officedocument.presentationml.slideMaster+xml"/>
  <Override PartName="/ppt/slideMasters/slideMaster162.xml" ContentType="application/vnd.openxmlformats-officedocument.presentationml.slideMaster+xml"/>
  <Override PartName="/ppt/theme/theme53.xml" ContentType="application/vnd.openxmlformats-officedocument.theme+xml"/>
  <Override PartName="/ppt/theme/theme132.xml" ContentType="application/vnd.openxmlformats-officedocument.them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Masters/slideMaster140.xml" ContentType="application/vnd.openxmlformats-officedocument.presentationml.slideMaster+xml"/>
  <Override PartName="/ppt/theme/theme31.xml" ContentType="application/vnd.openxmlformats-officedocument.theme+xml"/>
  <Override PartName="/ppt/theme/theme110.xml" ContentType="application/vnd.openxmlformats-officedocument.theme+xml"/>
  <Override PartName="/ppt/notesSlides/notesSlide6.xml" ContentType="application/vnd.openxmlformats-officedocument.presentationml.notesSlide+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Masters/slideMaster48.xml" ContentType="application/vnd.openxmlformats-officedocument.presentationml.slideMaster+xml"/>
  <Override PartName="/ppt/slideMasters/slideMaster95.xml" ContentType="application/vnd.openxmlformats-officedocument.presentationml.slideMaster+xml"/>
  <Override PartName="/ppt/slides/slide18.xml" ContentType="application/vnd.openxmlformats-officedocument.presentationml.slide+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theme/theme69.xml" ContentType="application/vnd.openxmlformats-officedocument.theme+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Masters/slideMaster178.xml" ContentType="application/vnd.openxmlformats-officedocument.presentationml.slideMaster+xml"/>
  <Override PartName="/ppt/slides/slide43.xml" ContentType="application/vnd.openxmlformats-officedocument.presentationml.slide+xml"/>
  <Override PartName="/ppt/theme/theme1.xml" ContentType="application/vnd.openxmlformats-officedocument.theme+xml"/>
  <Override PartName="/ppt/slideLayouts/slideLayout142.xml" ContentType="application/vnd.openxmlformats-officedocument.presentationml.slideLayout+xml"/>
  <Override PartName="/ppt/theme/theme148.xml" ContentType="application/vnd.openxmlformats-officedocument.theme+xml"/>
  <Override PartName="/ppt/theme/theme195.xml" ContentType="application/vnd.openxmlformats-officedocument.theme+xml"/>
  <Override PartName="/ppt/slideMasters/slideMaster26.xml" ContentType="application/vnd.openxmlformats-officedocument.presentationml.slideMaster+xml"/>
  <Override PartName="/ppt/slideMasters/slideMaster73.xml" ContentType="application/vnd.openxmlformats-officedocument.presentationml.slideMaster+xml"/>
  <Override PartName="/ppt/slideMasters/slideMaster109.xml" ContentType="application/vnd.openxmlformats-officedocument.presentationml.slideMaster+xml"/>
  <Override PartName="/ppt/slideMasters/slideMaster156.xml" ContentType="application/vnd.openxmlformats-officedocument.presentationml.slideMaster+xml"/>
  <Override PartName="/ppt/slideLayouts/slideLayout42.xml" ContentType="application/vnd.openxmlformats-officedocument.presentationml.slideLayout+xml"/>
  <Override PartName="/ppt/theme/theme47.xml" ContentType="application/vnd.openxmlformats-officedocument.theme+xml"/>
  <Override PartName="/ppt/theme/theme94.xml" ContentType="application/vnd.openxmlformats-officedocument.theme+xml"/>
  <Override PartName="/ppt/theme/theme126.xml" ContentType="application/vnd.openxmlformats-officedocument.theme+xml"/>
  <Override PartName="/ppt/theme/theme173.xml" ContentType="application/vnd.openxmlformats-officedocument.theme+xml"/>
  <Override PartName="/ppt/notesSlides/notesSlide34.xml" ContentType="application/vnd.openxmlformats-officedocument.presentationml.notesSlide+xml"/>
  <Override PartName="/ppt/slideMasters/slideMaster51.xml" ContentType="application/vnd.openxmlformats-officedocument.presentationml.slideMaster+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slideMasters/slideMaster134.xml" ContentType="application/vnd.openxmlformats-officedocument.presentationml.slideMaster+xml"/>
  <Override PartName="/ppt/slideMasters/slideMaster181.xml" ContentType="application/vnd.openxmlformats-officedocument.presentationml.slideMaster+xml"/>
  <Override PartName="/ppt/theme/theme25.xml" ContentType="application/vnd.openxmlformats-officedocument.theme+xml"/>
  <Override PartName="/ppt/theme/theme72.xml" ContentType="application/vnd.openxmlformats-officedocument.theme+xml"/>
  <Override PartName="/ppt/theme/theme104.xml" ContentType="application/vnd.openxmlformats-officedocument.theme+xml"/>
  <Override PartName="/ppt/theme/theme151.xml" ContentType="application/vnd.openxmlformats-officedocument.theme+xml"/>
  <Override PartName="/ppt/notesSlides/notesSlide12.xml" ContentType="application/vnd.openxmlformats-officedocument.presentationml.notesSlide+xml"/>
  <Override PartName="/ppt/slideMasters/slideMaster112.xml" ContentType="application/vnd.openxmlformats-officedocument.presentationml.slideMaster+xml"/>
  <Override PartName="/ppt/theme/theme50.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158.xml" ContentType="application/vnd.openxmlformats-officedocument.presentationml.slideLayout+xml"/>
  <Override PartName="/ppt/slideMasters/slideMaster89.xml" ContentType="application/vnd.openxmlformats-officedocument.presentationml.slideMaster+xml"/>
  <Override PartName="/ppt/slideLayouts/slideLayout58.xml" ContentType="application/vnd.openxmlformats-officedocument.presentationml.slideLayout+xml"/>
  <Override PartName="/ppt/theme/theme189.xml" ContentType="application/vnd.openxmlformats-officedocument.theme+xml"/>
  <Override PartName="/ppt/notesSlides/notesSlide3.xml" ContentType="application/vnd.openxmlformats-officedocument.presentationml.notesSlide+xml"/>
  <Override PartName="/ppt/slideMasters/slideMaster67.xml" ContentType="application/vnd.openxmlformats-officedocument.presentationml.slideMaster+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83.xml" ContentType="application/vnd.openxmlformats-officedocument.presentationml.slideLayout+xml"/>
  <Override PartName="/ppt/theme/theme88.xml" ContentType="application/vnd.openxmlformats-officedocument.theme+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5.xml" ContentType="application/vnd.openxmlformats-officedocument.presentationml.slide+xml"/>
  <Override PartName="/ppt/slideLayouts/slideLayout114.xml" ContentType="application/vnd.openxmlformats-officedocument.presentationml.slideLayout+xml"/>
  <Override PartName="/ppt/slideLayouts/slideLayout161.xml" ContentType="application/vnd.openxmlformats-officedocument.presentationml.slideLayout+xml"/>
  <Override PartName="/ppt/theme/theme167.xml" ContentType="application/vnd.openxmlformats-officedocument.theme+xml"/>
  <Override PartName="/ppt/notesSlides/notesSlide28.xml" ContentType="application/vnd.openxmlformats-officedocument.presentationml.notesSlide+xml"/>
  <Override PartName="/ppt/slideMasters/slideMaster45.xml" ContentType="application/vnd.openxmlformats-officedocument.presentationml.slideMaster+xml"/>
  <Override PartName="/ppt/slideMasters/slideMaster92.xml" ContentType="application/vnd.openxmlformats-officedocument.presentationml.slideMaster+xml"/>
  <Override PartName="/ppt/slideMasters/slideMaster128.xml" ContentType="application/vnd.openxmlformats-officedocument.presentationml.slideMaster+xml"/>
  <Override PartName="/ppt/slideMasters/slideMaster175.xml" ContentType="application/vnd.openxmlformats-officedocument.presentationml.slideMaster+xml"/>
  <Override PartName="/ppt/slideLayouts/slideLayout14.xml" ContentType="application/vnd.openxmlformats-officedocument.presentationml.slideLayout+xml"/>
  <Override PartName="/ppt/theme/theme19.xml" ContentType="application/vnd.openxmlformats-officedocument.theme+xml"/>
  <Override PartName="/ppt/slideLayouts/slideLayout61.xml" ContentType="application/vnd.openxmlformats-officedocument.presentationml.slideLayout+xml"/>
  <Override PartName="/ppt/theme/theme66.xml" ContentType="application/vnd.openxmlformats-officedocument.theme+xml"/>
  <Override PartName="/ppt/theme/theme145.xml" ContentType="application/vnd.openxmlformats-officedocument.theme+xml"/>
  <Override PartName="/ppt/theme/theme192.xml" ContentType="application/vnd.openxmlformats-officedocument.theme+xml"/>
  <Override PartName="/ppt/slideMasters/slideMaster23.xml" ContentType="application/vnd.openxmlformats-officedocument.presentationml.slideMaster+xml"/>
  <Override PartName="/ppt/slideMasters/slideMaster70.xml" ContentType="application/vnd.openxmlformats-officedocument.presentationml.slideMaster+xml"/>
  <Override PartName="/ppt/slides/slide40.xml" ContentType="application/vnd.openxmlformats-officedocument.presentationml.slide+xml"/>
  <Override PartName="/ppt/theme/theme44.xml" ContentType="application/vnd.openxmlformats-officedocument.theme+xml"/>
  <Override PartName="/ppt/theme/theme91.xml" ContentType="application/vnd.openxmlformats-officedocument.theme+xml"/>
  <Override PartName="/ppt/slideMasters/slideMaster106.xml" ContentType="application/vnd.openxmlformats-officedocument.presentationml.slideMaster+xml"/>
  <Override PartName="/ppt/slideMasters/slideMaster153.xml" ContentType="application/vnd.openxmlformats-officedocument.presentationml.slideMaster+xml"/>
  <Override PartName="/ppt/theme/theme123.xml" ContentType="application/vnd.openxmlformats-officedocument.theme+xml"/>
  <Override PartName="/ppt/theme/theme170.xml" ContentType="application/vnd.openxmlformats-officedocument.theme+xml"/>
  <Override PartName="/ppt/notesSlides/notesSlide31.xml" ContentType="application/vnd.openxmlformats-officedocument.presentationml.notesSlide+xml"/>
  <Override PartName="/ppt/slideMasters/slideMaster131.xml" ContentType="application/vnd.openxmlformats-officedocument.presentationml.slideMaster+xml"/>
  <Override PartName="/ppt/theme/theme22.xml" ContentType="application/vnd.openxmlformats-officedocument.theme+xml"/>
  <Override PartName="/ppt/slideLayouts/slideLayout99.xml" ContentType="application/vnd.openxmlformats-officedocument.presentationml.slideLayout+xml"/>
  <Override PartName="/ppt/theme/theme101.xml" ContentType="application/vnd.openxmlformats-officedocument.theme+xml"/>
  <Override PartName="/ppt/slideLayouts/slideLayout199.xml" ContentType="application/vnd.openxmlformats-officedocument.presentationml.slideLayout+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Masters/slideMaster86.xml" ContentType="application/vnd.openxmlformats-officedocument.presentationml.slideMaster+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theme/theme139.xml" ContentType="application/vnd.openxmlformats-officedocument.theme+xml"/>
  <Override PartName="/ppt/slideLayouts/slideLayout155.xml" ContentType="application/vnd.openxmlformats-officedocument.presentationml.slideLayout+xml"/>
  <Override PartName="/ppt/theme/theme186.xml" ContentType="application/vnd.openxmlformats-officedocument.theme+xml"/>
  <Override PartName="/ppt/slideMasters/slideMaster169.xml" ContentType="application/vnd.openxmlformats-officedocument.presentationml.slideMaster+xml"/>
  <Override PartName="/ppt/slides/slide34.xml" ContentType="application/vnd.openxmlformats-officedocument.presentationml.slide+xml"/>
  <Override PartName="/ppt/slideLayouts/slideLayout133.xml" ContentType="application/vnd.openxmlformats-officedocument.presentationml.slideLayout+xml"/>
  <Override PartName="/ppt/slideLayouts/slideLayout180.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Masters/slideMaster64.xml" ContentType="application/vnd.openxmlformats-officedocument.presentationml.slideMaster+xml"/>
  <Override PartName="/ppt/slideMasters/slideMaster147.xml" ContentType="application/vnd.openxmlformats-officedocument.presentationml.slideMaster+xml"/>
  <Override PartName="/ppt/slideMasters/slideMaster194.xml" ContentType="application/vnd.openxmlformats-officedocument.presentationml.slideMaster+xml"/>
  <Override PartName="/ppt/slideLayouts/slideLayout33.xml" ContentType="application/vnd.openxmlformats-officedocument.presentationml.slideLayout+xml"/>
  <Override PartName="/ppt/theme/theme38.xml" ContentType="application/vnd.openxmlformats-officedocument.theme+xml"/>
  <Override PartName="/ppt/slideLayouts/slideLayout80.xml" ContentType="application/vnd.openxmlformats-officedocument.presentationml.slideLayout+xml"/>
  <Override PartName="/ppt/theme/theme85.xml" ContentType="application/vnd.openxmlformats-officedocument.theme+xml"/>
  <Override PartName="/ppt/theme/theme117.xml" ContentType="application/vnd.openxmlformats-officedocument.theme+xml"/>
  <Override PartName="/ppt/theme/theme164.xml" ContentType="application/vnd.openxmlformats-officedocument.theme+xml"/>
  <Override PartName="/ppt/notesSlides/notesSlide25.xml" ContentType="application/vnd.openxmlformats-officedocument.presentationml.notesSlide+xml"/>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63.xml" ContentType="application/vnd.openxmlformats-officedocument.theme+xml"/>
  <Override PartName="/ppt/slideLayouts/slideLayout1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 id="2147483676" r:id="rId4"/>
    <p:sldMasterId id="2147483678" r:id="rId5"/>
    <p:sldMasterId id="2147483680" r:id="rId6"/>
    <p:sldMasterId id="2147483682" r:id="rId7"/>
    <p:sldMasterId id="2147483684" r:id="rId8"/>
    <p:sldMasterId id="2147483686" r:id="rId9"/>
    <p:sldMasterId id="2147483688" r:id="rId10"/>
    <p:sldMasterId id="2147483690" r:id="rId11"/>
    <p:sldMasterId id="2147483692" r:id="rId12"/>
    <p:sldMasterId id="2147483694" r:id="rId13"/>
    <p:sldMasterId id="2147483696" r:id="rId14"/>
    <p:sldMasterId id="2147483698" r:id="rId15"/>
    <p:sldMasterId id="2147483700" r:id="rId16"/>
    <p:sldMasterId id="2147483702" r:id="rId17"/>
    <p:sldMasterId id="2147483704" r:id="rId18"/>
    <p:sldMasterId id="2147483706" r:id="rId19"/>
    <p:sldMasterId id="2147483708" r:id="rId20"/>
    <p:sldMasterId id="2147483710" r:id="rId21"/>
    <p:sldMasterId id="2147483712" r:id="rId22"/>
    <p:sldMasterId id="2147483714" r:id="rId23"/>
    <p:sldMasterId id="2147483716" r:id="rId24"/>
    <p:sldMasterId id="2147483718" r:id="rId25"/>
    <p:sldMasterId id="2147483720" r:id="rId26"/>
    <p:sldMasterId id="2147483722" r:id="rId27"/>
    <p:sldMasterId id="2147483724" r:id="rId28"/>
    <p:sldMasterId id="2147483726" r:id="rId29"/>
    <p:sldMasterId id="2147483728" r:id="rId30"/>
    <p:sldMasterId id="2147483730" r:id="rId31"/>
    <p:sldMasterId id="2147483732" r:id="rId32"/>
    <p:sldMasterId id="2147483734" r:id="rId33"/>
    <p:sldMasterId id="2147483736" r:id="rId34"/>
    <p:sldMasterId id="2147483738" r:id="rId35"/>
    <p:sldMasterId id="2147483740" r:id="rId36"/>
    <p:sldMasterId id="2147483742" r:id="rId37"/>
    <p:sldMasterId id="2147483744" r:id="rId38"/>
    <p:sldMasterId id="2147483746" r:id="rId39"/>
    <p:sldMasterId id="2147483748" r:id="rId40"/>
    <p:sldMasterId id="2147483750" r:id="rId41"/>
    <p:sldMasterId id="2147483752" r:id="rId42"/>
    <p:sldMasterId id="2147483754" r:id="rId43"/>
    <p:sldMasterId id="2147483756" r:id="rId44"/>
    <p:sldMasterId id="2147483758" r:id="rId45"/>
    <p:sldMasterId id="2147483760" r:id="rId46"/>
    <p:sldMasterId id="2147483762" r:id="rId47"/>
    <p:sldMasterId id="2147483764" r:id="rId48"/>
    <p:sldMasterId id="2147483766" r:id="rId49"/>
    <p:sldMasterId id="2147483768" r:id="rId50"/>
    <p:sldMasterId id="2147483770" r:id="rId51"/>
    <p:sldMasterId id="2147483772" r:id="rId52"/>
    <p:sldMasterId id="2147483774" r:id="rId53"/>
    <p:sldMasterId id="2147483776" r:id="rId54"/>
    <p:sldMasterId id="2147483778" r:id="rId55"/>
    <p:sldMasterId id="2147483780" r:id="rId56"/>
    <p:sldMasterId id="2147483782" r:id="rId57"/>
    <p:sldMasterId id="2147483784" r:id="rId58"/>
    <p:sldMasterId id="2147483786" r:id="rId59"/>
    <p:sldMasterId id="2147483788" r:id="rId60"/>
    <p:sldMasterId id="2147483790" r:id="rId61"/>
    <p:sldMasterId id="2147483792" r:id="rId62"/>
    <p:sldMasterId id="2147483794" r:id="rId63"/>
    <p:sldMasterId id="2147483796" r:id="rId64"/>
    <p:sldMasterId id="2147483798" r:id="rId65"/>
    <p:sldMasterId id="2147483800" r:id="rId66"/>
    <p:sldMasterId id="2147483802" r:id="rId67"/>
    <p:sldMasterId id="2147483804" r:id="rId68"/>
    <p:sldMasterId id="2147483806" r:id="rId69"/>
    <p:sldMasterId id="2147483808" r:id="rId70"/>
    <p:sldMasterId id="2147483810" r:id="rId71"/>
    <p:sldMasterId id="2147483812" r:id="rId72"/>
    <p:sldMasterId id="2147483814" r:id="rId73"/>
    <p:sldMasterId id="2147483816" r:id="rId74"/>
    <p:sldMasterId id="2147483818" r:id="rId75"/>
    <p:sldMasterId id="2147483820" r:id="rId76"/>
    <p:sldMasterId id="2147483822" r:id="rId77"/>
    <p:sldMasterId id="2147483824" r:id="rId78"/>
    <p:sldMasterId id="2147483826" r:id="rId79"/>
    <p:sldMasterId id="2147483828" r:id="rId80"/>
    <p:sldMasterId id="2147483830" r:id="rId81"/>
    <p:sldMasterId id="2147483832" r:id="rId82"/>
    <p:sldMasterId id="2147483834" r:id="rId83"/>
    <p:sldMasterId id="2147483836" r:id="rId84"/>
    <p:sldMasterId id="2147483838" r:id="rId85"/>
    <p:sldMasterId id="2147483840" r:id="rId86"/>
    <p:sldMasterId id="2147483842" r:id="rId87"/>
    <p:sldMasterId id="2147483844" r:id="rId88"/>
    <p:sldMasterId id="2147483846" r:id="rId89"/>
    <p:sldMasterId id="2147483848" r:id="rId90"/>
    <p:sldMasterId id="2147483850" r:id="rId91"/>
    <p:sldMasterId id="2147483852" r:id="rId92"/>
    <p:sldMasterId id="2147483854" r:id="rId93"/>
    <p:sldMasterId id="2147483856" r:id="rId94"/>
    <p:sldMasterId id="2147483858" r:id="rId95"/>
    <p:sldMasterId id="2147483860" r:id="rId96"/>
    <p:sldMasterId id="2147483862" r:id="rId97"/>
    <p:sldMasterId id="2147483864" r:id="rId98"/>
    <p:sldMasterId id="2147483866" r:id="rId99"/>
    <p:sldMasterId id="2147483868" r:id="rId100"/>
    <p:sldMasterId id="2147483870" r:id="rId101"/>
    <p:sldMasterId id="2147483872" r:id="rId102"/>
    <p:sldMasterId id="2147483874" r:id="rId103"/>
    <p:sldMasterId id="2147483876" r:id="rId104"/>
    <p:sldMasterId id="2147483878" r:id="rId105"/>
    <p:sldMasterId id="2147483880" r:id="rId106"/>
    <p:sldMasterId id="2147483882" r:id="rId107"/>
    <p:sldMasterId id="2147483884" r:id="rId108"/>
    <p:sldMasterId id="2147483886" r:id="rId109"/>
    <p:sldMasterId id="2147483888" r:id="rId110"/>
    <p:sldMasterId id="2147483890" r:id="rId111"/>
    <p:sldMasterId id="2147483892" r:id="rId112"/>
    <p:sldMasterId id="2147483894" r:id="rId113"/>
    <p:sldMasterId id="2147483896" r:id="rId114"/>
    <p:sldMasterId id="2147483898" r:id="rId115"/>
    <p:sldMasterId id="2147483900" r:id="rId116"/>
    <p:sldMasterId id="2147483902" r:id="rId117"/>
    <p:sldMasterId id="2147483904" r:id="rId118"/>
    <p:sldMasterId id="2147483906" r:id="rId119"/>
    <p:sldMasterId id="2147483908" r:id="rId120"/>
    <p:sldMasterId id="2147483910" r:id="rId121"/>
    <p:sldMasterId id="2147483912" r:id="rId122"/>
    <p:sldMasterId id="2147483914" r:id="rId123"/>
    <p:sldMasterId id="2147483916" r:id="rId124"/>
    <p:sldMasterId id="2147483918" r:id="rId125"/>
    <p:sldMasterId id="2147483920" r:id="rId126"/>
    <p:sldMasterId id="2147483922" r:id="rId127"/>
    <p:sldMasterId id="2147483924" r:id="rId128"/>
    <p:sldMasterId id="2147483926" r:id="rId129"/>
    <p:sldMasterId id="2147483928" r:id="rId130"/>
    <p:sldMasterId id="2147483930" r:id="rId131"/>
    <p:sldMasterId id="2147483932" r:id="rId132"/>
    <p:sldMasterId id="2147483934" r:id="rId133"/>
    <p:sldMasterId id="2147483936" r:id="rId134"/>
    <p:sldMasterId id="2147483938" r:id="rId135"/>
    <p:sldMasterId id="2147483940" r:id="rId136"/>
    <p:sldMasterId id="2147483942" r:id="rId137"/>
    <p:sldMasterId id="2147483944" r:id="rId138"/>
    <p:sldMasterId id="2147483946" r:id="rId139"/>
    <p:sldMasterId id="2147483948" r:id="rId140"/>
    <p:sldMasterId id="2147483950" r:id="rId141"/>
    <p:sldMasterId id="2147483952" r:id="rId142"/>
    <p:sldMasterId id="2147483954" r:id="rId143"/>
    <p:sldMasterId id="2147483956" r:id="rId144"/>
    <p:sldMasterId id="2147483958" r:id="rId145"/>
    <p:sldMasterId id="2147483960" r:id="rId146"/>
    <p:sldMasterId id="2147483962" r:id="rId147"/>
    <p:sldMasterId id="2147483964" r:id="rId148"/>
    <p:sldMasterId id="2147483966" r:id="rId149"/>
    <p:sldMasterId id="2147483968" r:id="rId150"/>
    <p:sldMasterId id="2147483970" r:id="rId151"/>
    <p:sldMasterId id="2147483972" r:id="rId152"/>
    <p:sldMasterId id="2147483974" r:id="rId153"/>
    <p:sldMasterId id="2147483976" r:id="rId154"/>
    <p:sldMasterId id="2147483978" r:id="rId155"/>
    <p:sldMasterId id="2147483980" r:id="rId156"/>
    <p:sldMasterId id="2147483982" r:id="rId157"/>
    <p:sldMasterId id="2147483984" r:id="rId158"/>
    <p:sldMasterId id="2147483986" r:id="rId159"/>
    <p:sldMasterId id="2147483988" r:id="rId160"/>
    <p:sldMasterId id="2147483990" r:id="rId161"/>
    <p:sldMasterId id="2147483992" r:id="rId162"/>
    <p:sldMasterId id="2147483994" r:id="rId163"/>
    <p:sldMasterId id="2147483996" r:id="rId164"/>
    <p:sldMasterId id="2147483998" r:id="rId165"/>
    <p:sldMasterId id="2147484000" r:id="rId166"/>
    <p:sldMasterId id="2147484002" r:id="rId167"/>
    <p:sldMasterId id="2147484004" r:id="rId168"/>
    <p:sldMasterId id="2147484006" r:id="rId169"/>
    <p:sldMasterId id="2147484008" r:id="rId170"/>
    <p:sldMasterId id="2147484010" r:id="rId171"/>
    <p:sldMasterId id="2147484012" r:id="rId172"/>
    <p:sldMasterId id="2147484014" r:id="rId173"/>
    <p:sldMasterId id="2147484016" r:id="rId174"/>
    <p:sldMasterId id="2147484018" r:id="rId175"/>
    <p:sldMasterId id="2147484020" r:id="rId176"/>
    <p:sldMasterId id="2147484022" r:id="rId177"/>
    <p:sldMasterId id="2147484024" r:id="rId178"/>
    <p:sldMasterId id="2147484026" r:id="rId179"/>
    <p:sldMasterId id="2147484028" r:id="rId180"/>
    <p:sldMasterId id="2147484030" r:id="rId181"/>
    <p:sldMasterId id="2147484032" r:id="rId182"/>
    <p:sldMasterId id="2147484034" r:id="rId183"/>
    <p:sldMasterId id="2147484036" r:id="rId184"/>
    <p:sldMasterId id="2147484038" r:id="rId185"/>
    <p:sldMasterId id="2147484040" r:id="rId186"/>
    <p:sldMasterId id="2147484042" r:id="rId187"/>
    <p:sldMasterId id="2147484044" r:id="rId188"/>
    <p:sldMasterId id="2147484046" r:id="rId189"/>
    <p:sldMasterId id="2147484048" r:id="rId190"/>
    <p:sldMasterId id="2147484050" r:id="rId191"/>
    <p:sldMasterId id="2147484052" r:id="rId192"/>
    <p:sldMasterId id="2147484054" r:id="rId193"/>
    <p:sldMasterId id="2147484056" r:id="rId194"/>
    <p:sldMasterId id="2147484058" r:id="rId195"/>
  </p:sldMasterIdLst>
  <p:notesMasterIdLst>
    <p:notesMasterId r:id="rId243"/>
  </p:notesMasterIdLst>
  <p:sldIdLst>
    <p:sldId id="257" r:id="rId196"/>
    <p:sldId id="258" r:id="rId197"/>
    <p:sldId id="259" r:id="rId198"/>
    <p:sldId id="260" r:id="rId199"/>
    <p:sldId id="261" r:id="rId200"/>
    <p:sldId id="262" r:id="rId201"/>
    <p:sldId id="263" r:id="rId202"/>
    <p:sldId id="264" r:id="rId203"/>
    <p:sldId id="265" r:id="rId204"/>
    <p:sldId id="266" r:id="rId205"/>
    <p:sldId id="267" r:id="rId206"/>
    <p:sldId id="268" r:id="rId207"/>
    <p:sldId id="269" r:id="rId208"/>
    <p:sldId id="270" r:id="rId209"/>
    <p:sldId id="271" r:id="rId210"/>
    <p:sldId id="272" r:id="rId211"/>
    <p:sldId id="273" r:id="rId212"/>
    <p:sldId id="274" r:id="rId213"/>
    <p:sldId id="275" r:id="rId214"/>
    <p:sldId id="276" r:id="rId215"/>
    <p:sldId id="277" r:id="rId216"/>
    <p:sldId id="278" r:id="rId217"/>
    <p:sldId id="279" r:id="rId218"/>
    <p:sldId id="280" r:id="rId219"/>
    <p:sldId id="281" r:id="rId220"/>
    <p:sldId id="282" r:id="rId221"/>
    <p:sldId id="283" r:id="rId222"/>
    <p:sldId id="284" r:id="rId223"/>
    <p:sldId id="285" r:id="rId224"/>
    <p:sldId id="286" r:id="rId225"/>
    <p:sldId id="287" r:id="rId226"/>
    <p:sldId id="288" r:id="rId227"/>
    <p:sldId id="289" r:id="rId228"/>
    <p:sldId id="290" r:id="rId229"/>
    <p:sldId id="291" r:id="rId230"/>
    <p:sldId id="292" r:id="rId231"/>
    <p:sldId id="293" r:id="rId232"/>
    <p:sldId id="294" r:id="rId233"/>
    <p:sldId id="295" r:id="rId234"/>
    <p:sldId id="296" r:id="rId235"/>
    <p:sldId id="297" r:id="rId236"/>
    <p:sldId id="298" r:id="rId237"/>
    <p:sldId id="299" r:id="rId238"/>
    <p:sldId id="300" r:id="rId239"/>
    <p:sldId id="301" r:id="rId240"/>
    <p:sldId id="302" r:id="rId241"/>
    <p:sldId id="303" r:id="rId2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94576" autoAdjust="0"/>
  </p:normalViewPr>
  <p:slideViewPr>
    <p:cSldViewPr>
      <p:cViewPr varScale="1">
        <p:scale>
          <a:sx n="73" d="100"/>
          <a:sy n="73" d="100"/>
        </p:scale>
        <p:origin x="-1068" y="-102"/>
      </p:cViewPr>
      <p:guideLst>
        <p:guide orient="horz" pos="2160"/>
        <p:guide pos="2880"/>
      </p:guideLst>
    </p:cSldViewPr>
  </p:slideViewPr>
  <p:outlineViewPr>
    <p:cViewPr>
      <p:scale>
        <a:sx n="33" d="100"/>
        <a:sy n="33" d="100"/>
      </p:scale>
      <p:origin x="0" y="1586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Master" Target="slideMasters/slideMaster159.xml"/><Relationship Id="rId170" Type="http://schemas.openxmlformats.org/officeDocument/2006/relationships/slideMaster" Target="slideMasters/slideMaster170.xml"/><Relationship Id="rId191" Type="http://schemas.openxmlformats.org/officeDocument/2006/relationships/slideMaster" Target="slideMasters/slideMaster191.xml"/><Relationship Id="rId205" Type="http://schemas.openxmlformats.org/officeDocument/2006/relationships/slide" Target="slides/slide10.xml"/><Relationship Id="rId226" Type="http://schemas.openxmlformats.org/officeDocument/2006/relationships/slide" Target="slides/slide31.xml"/><Relationship Id="rId247" Type="http://schemas.openxmlformats.org/officeDocument/2006/relationships/tableStyles" Target="tableStyles.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Master" Target="slideMasters/slideMaster149.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Master" Target="slideMasters/slideMaster160.xml"/><Relationship Id="rId181" Type="http://schemas.openxmlformats.org/officeDocument/2006/relationships/slideMaster" Target="slideMasters/slideMaster181.xml"/><Relationship Id="rId216" Type="http://schemas.openxmlformats.org/officeDocument/2006/relationships/slide" Target="slides/slide21.xml"/><Relationship Id="rId237" Type="http://schemas.openxmlformats.org/officeDocument/2006/relationships/slide" Target="slides/slide42.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Master" Target="slideMasters/slideMaster139.xml"/><Relationship Id="rId85" Type="http://schemas.openxmlformats.org/officeDocument/2006/relationships/slideMaster" Target="slideMasters/slideMaster85.xml"/><Relationship Id="rId150" Type="http://schemas.openxmlformats.org/officeDocument/2006/relationships/slideMaster" Target="slideMasters/slideMaster150.xml"/><Relationship Id="rId171" Type="http://schemas.openxmlformats.org/officeDocument/2006/relationships/slideMaster" Target="slideMasters/slideMaster171.xml"/><Relationship Id="rId192" Type="http://schemas.openxmlformats.org/officeDocument/2006/relationships/slideMaster" Target="slideMasters/slideMaster192.xml"/><Relationship Id="rId206" Type="http://schemas.openxmlformats.org/officeDocument/2006/relationships/slide" Target="slides/slide11.xml"/><Relationship Id="rId227" Type="http://schemas.openxmlformats.org/officeDocument/2006/relationships/slide" Target="slides/slide32.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Master" Target="slideMasters/slideMaster124.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45" Type="http://schemas.openxmlformats.org/officeDocument/2006/relationships/slideMaster" Target="slideMasters/slideMaster145.xml"/><Relationship Id="rId161" Type="http://schemas.openxmlformats.org/officeDocument/2006/relationships/slideMaster" Target="slideMasters/slideMaster161.xml"/><Relationship Id="rId166" Type="http://schemas.openxmlformats.org/officeDocument/2006/relationships/slideMaster" Target="slideMasters/slideMaster166.xml"/><Relationship Id="rId182" Type="http://schemas.openxmlformats.org/officeDocument/2006/relationships/slideMaster" Target="slideMasters/slideMaster182.xml"/><Relationship Id="rId187" Type="http://schemas.openxmlformats.org/officeDocument/2006/relationships/slideMaster" Target="slideMasters/slideMaster187.xml"/><Relationship Id="rId217"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17.xml"/><Relationship Id="rId233" Type="http://schemas.openxmlformats.org/officeDocument/2006/relationships/slide" Target="slides/slide38.xml"/><Relationship Id="rId238" Type="http://schemas.openxmlformats.org/officeDocument/2006/relationships/slide" Target="slides/slide43.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35" Type="http://schemas.openxmlformats.org/officeDocument/2006/relationships/slideMaster" Target="slideMasters/slideMaster135.xml"/><Relationship Id="rId151" Type="http://schemas.openxmlformats.org/officeDocument/2006/relationships/slideMaster" Target="slideMasters/slideMaster151.xml"/><Relationship Id="rId156" Type="http://schemas.openxmlformats.org/officeDocument/2006/relationships/slideMaster" Target="slideMasters/slideMaster156.xml"/><Relationship Id="rId177" Type="http://schemas.openxmlformats.org/officeDocument/2006/relationships/slideMaster" Target="slideMasters/slideMaster177.xml"/><Relationship Id="rId198" Type="http://schemas.openxmlformats.org/officeDocument/2006/relationships/slide" Target="slides/slide3.xml"/><Relationship Id="rId172" Type="http://schemas.openxmlformats.org/officeDocument/2006/relationships/slideMaster" Target="slideMasters/slideMaster172.xml"/><Relationship Id="rId193" Type="http://schemas.openxmlformats.org/officeDocument/2006/relationships/slideMaster" Target="slideMasters/slideMaster193.xml"/><Relationship Id="rId202" Type="http://schemas.openxmlformats.org/officeDocument/2006/relationships/slide" Target="slides/slide7.xml"/><Relationship Id="rId207" Type="http://schemas.openxmlformats.org/officeDocument/2006/relationships/slide" Target="slides/slide12.xml"/><Relationship Id="rId223" Type="http://schemas.openxmlformats.org/officeDocument/2006/relationships/slide" Target="slides/slide28.xml"/><Relationship Id="rId228" Type="http://schemas.openxmlformats.org/officeDocument/2006/relationships/slide" Target="slides/slide33.xml"/><Relationship Id="rId244" Type="http://schemas.openxmlformats.org/officeDocument/2006/relationships/presProps" Target="presProp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Master" Target="slideMasters/slideMaster146.xml"/><Relationship Id="rId167" Type="http://schemas.openxmlformats.org/officeDocument/2006/relationships/slideMaster" Target="slideMasters/slideMaster167.xml"/><Relationship Id="rId188" Type="http://schemas.openxmlformats.org/officeDocument/2006/relationships/slideMaster" Target="slideMasters/slideMaster188.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Master" Target="slideMasters/slideMaster162.xml"/><Relationship Id="rId183" Type="http://schemas.openxmlformats.org/officeDocument/2006/relationships/slideMaster" Target="slideMasters/slideMaster183.xml"/><Relationship Id="rId213" Type="http://schemas.openxmlformats.org/officeDocument/2006/relationships/slide" Target="slides/slide18.xml"/><Relationship Id="rId218" Type="http://schemas.openxmlformats.org/officeDocument/2006/relationships/slide" Target="slides/slide23.xml"/><Relationship Id="rId234" Type="http://schemas.openxmlformats.org/officeDocument/2006/relationships/slide" Target="slides/slide39.xml"/><Relationship Id="rId239" Type="http://schemas.openxmlformats.org/officeDocument/2006/relationships/slide" Target="slides/slide44.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Master" Target="slideMasters/slideMaster157.xml"/><Relationship Id="rId178" Type="http://schemas.openxmlformats.org/officeDocument/2006/relationships/slideMaster" Target="slideMasters/slideMaster178.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Master" Target="slideMasters/slideMaster152.xml"/><Relationship Id="rId173" Type="http://schemas.openxmlformats.org/officeDocument/2006/relationships/slideMaster" Target="slideMasters/slideMaster173.xml"/><Relationship Id="rId194" Type="http://schemas.openxmlformats.org/officeDocument/2006/relationships/slideMaster" Target="slideMasters/slideMaster194.xml"/><Relationship Id="rId199" Type="http://schemas.openxmlformats.org/officeDocument/2006/relationships/slide" Target="slides/slide4.xml"/><Relationship Id="rId203" Type="http://schemas.openxmlformats.org/officeDocument/2006/relationships/slide" Target="slides/slide8.xml"/><Relationship Id="rId208" Type="http://schemas.openxmlformats.org/officeDocument/2006/relationships/slide" Target="slides/slide13.xml"/><Relationship Id="rId229" Type="http://schemas.openxmlformats.org/officeDocument/2006/relationships/slide" Target="slides/slide34.xml"/><Relationship Id="rId19" Type="http://schemas.openxmlformats.org/officeDocument/2006/relationships/slideMaster" Target="slideMasters/slideMaster19.xml"/><Relationship Id="rId224" Type="http://schemas.openxmlformats.org/officeDocument/2006/relationships/slide" Target="slides/slide29.xml"/><Relationship Id="rId240" Type="http://schemas.openxmlformats.org/officeDocument/2006/relationships/slide" Target="slides/slide45.xml"/><Relationship Id="rId245" Type="http://schemas.openxmlformats.org/officeDocument/2006/relationships/viewProps" Target="viewProps.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Master" Target="slideMasters/slideMaster147.xml"/><Relationship Id="rId168" Type="http://schemas.openxmlformats.org/officeDocument/2006/relationships/slideMaster" Target="slideMasters/slideMaster168.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Master" Target="slideMasters/slideMaster163.xml"/><Relationship Id="rId184" Type="http://schemas.openxmlformats.org/officeDocument/2006/relationships/slideMaster" Target="slideMasters/slideMaster184.xml"/><Relationship Id="rId189" Type="http://schemas.openxmlformats.org/officeDocument/2006/relationships/slideMaster" Target="slideMasters/slideMaster189.xml"/><Relationship Id="rId219" Type="http://schemas.openxmlformats.org/officeDocument/2006/relationships/slide" Target="slides/slide24.xml"/><Relationship Id="rId3" Type="http://schemas.openxmlformats.org/officeDocument/2006/relationships/slideMaster" Target="slideMasters/slideMaster3.xml"/><Relationship Id="rId214" Type="http://schemas.openxmlformats.org/officeDocument/2006/relationships/slide" Target="slides/slide19.xml"/><Relationship Id="rId230" Type="http://schemas.openxmlformats.org/officeDocument/2006/relationships/slide" Target="slides/slide35.xml"/><Relationship Id="rId235" Type="http://schemas.openxmlformats.org/officeDocument/2006/relationships/slide" Target="slides/slide40.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Master" Target="slideMasters/slideMaster15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Master" Target="slideMasters/slideMaster153.xml"/><Relationship Id="rId174" Type="http://schemas.openxmlformats.org/officeDocument/2006/relationships/slideMaster" Target="slideMasters/slideMaster174.xml"/><Relationship Id="rId179" Type="http://schemas.openxmlformats.org/officeDocument/2006/relationships/slideMaster" Target="slideMasters/slideMaster179.xml"/><Relationship Id="rId195" Type="http://schemas.openxmlformats.org/officeDocument/2006/relationships/slideMaster" Target="slideMasters/slideMaster195.xml"/><Relationship Id="rId209" Type="http://schemas.openxmlformats.org/officeDocument/2006/relationships/slide" Target="slides/slide14.xml"/><Relationship Id="rId190" Type="http://schemas.openxmlformats.org/officeDocument/2006/relationships/slideMaster" Target="slideMasters/slideMaster190.xml"/><Relationship Id="rId204" Type="http://schemas.openxmlformats.org/officeDocument/2006/relationships/slide" Target="slides/slide9.xml"/><Relationship Id="rId220" Type="http://schemas.openxmlformats.org/officeDocument/2006/relationships/slide" Target="slides/slide25.xml"/><Relationship Id="rId225" Type="http://schemas.openxmlformats.org/officeDocument/2006/relationships/slide" Target="slides/slide30.xml"/><Relationship Id="rId241" Type="http://schemas.openxmlformats.org/officeDocument/2006/relationships/slide" Target="slides/slide46.xml"/><Relationship Id="rId246" Type="http://schemas.openxmlformats.org/officeDocument/2006/relationships/theme" Target="theme/theme1.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Master" Target="slideMasters/slideMaster148.xml"/><Relationship Id="rId164" Type="http://schemas.openxmlformats.org/officeDocument/2006/relationships/slideMaster" Target="slideMasters/slideMaster164.xml"/><Relationship Id="rId169" Type="http://schemas.openxmlformats.org/officeDocument/2006/relationships/slideMaster" Target="slideMasters/slideMaster169.xml"/><Relationship Id="rId185" Type="http://schemas.openxmlformats.org/officeDocument/2006/relationships/slideMaster" Target="slideMasters/slideMaster185.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Master" Target="slideMasters/slideMaster180.xml"/><Relationship Id="rId210" Type="http://schemas.openxmlformats.org/officeDocument/2006/relationships/slide" Target="slides/slide15.xml"/><Relationship Id="rId215" Type="http://schemas.openxmlformats.org/officeDocument/2006/relationships/slide" Target="slides/slide20.xml"/><Relationship Id="rId236" Type="http://schemas.openxmlformats.org/officeDocument/2006/relationships/slide" Target="slides/slide41.xml"/><Relationship Id="rId26" Type="http://schemas.openxmlformats.org/officeDocument/2006/relationships/slideMaster" Target="slideMasters/slideMaster26.xml"/><Relationship Id="rId231" Type="http://schemas.openxmlformats.org/officeDocument/2006/relationships/slide" Target="slides/slide36.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Master" Target="slideMasters/slideMaster154.xml"/><Relationship Id="rId175" Type="http://schemas.openxmlformats.org/officeDocument/2006/relationships/slideMaster" Target="slideMasters/slideMaster175.xml"/><Relationship Id="rId196" Type="http://schemas.openxmlformats.org/officeDocument/2006/relationships/slide" Target="slides/slide1.xml"/><Relationship Id="rId200" Type="http://schemas.openxmlformats.org/officeDocument/2006/relationships/slide" Target="slides/slide5.xml"/><Relationship Id="rId16" Type="http://schemas.openxmlformats.org/officeDocument/2006/relationships/slideMaster" Target="slideMasters/slideMaster16.xml"/><Relationship Id="rId221" Type="http://schemas.openxmlformats.org/officeDocument/2006/relationships/slide" Target="slides/slide26.xml"/><Relationship Id="rId242" Type="http://schemas.openxmlformats.org/officeDocument/2006/relationships/slide" Target="slides/slide47.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Master" Target="slideMasters/slideMaster144.xml"/><Relationship Id="rId90" Type="http://schemas.openxmlformats.org/officeDocument/2006/relationships/slideMaster" Target="slideMasters/slideMaster90.xml"/><Relationship Id="rId165" Type="http://schemas.openxmlformats.org/officeDocument/2006/relationships/slideMaster" Target="slideMasters/slideMaster165.xml"/><Relationship Id="rId186" Type="http://schemas.openxmlformats.org/officeDocument/2006/relationships/slideMaster" Target="slideMasters/slideMaster186.xml"/><Relationship Id="rId211" Type="http://schemas.openxmlformats.org/officeDocument/2006/relationships/slide" Target="slides/slide16.xml"/><Relationship Id="rId232" Type="http://schemas.openxmlformats.org/officeDocument/2006/relationships/slide" Target="slides/slide37.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Master" Target="slideMasters/slideMaster134.xml"/><Relationship Id="rId80" Type="http://schemas.openxmlformats.org/officeDocument/2006/relationships/slideMaster" Target="slideMasters/slideMaster80.xml"/><Relationship Id="rId155" Type="http://schemas.openxmlformats.org/officeDocument/2006/relationships/slideMaster" Target="slideMasters/slideMaster155.xml"/><Relationship Id="rId176" Type="http://schemas.openxmlformats.org/officeDocument/2006/relationships/slideMaster" Target="slideMasters/slideMaster176.xml"/><Relationship Id="rId197" Type="http://schemas.openxmlformats.org/officeDocument/2006/relationships/slide" Target="slides/slide2.xml"/><Relationship Id="rId201" Type="http://schemas.openxmlformats.org/officeDocument/2006/relationships/slide" Target="slides/slide6.xml"/><Relationship Id="rId222" Type="http://schemas.openxmlformats.org/officeDocument/2006/relationships/slide" Target="slides/slide27.xml"/><Relationship Id="rId2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34944E-F5D8-41E2-BCDC-C256980227F1}" type="datetimeFigureOut">
              <a:rPr lang="en-US" smtClean="0"/>
              <a:t>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CB5319-CA07-4254-AC66-B4CBD326962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2</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eaLnBrk="1" hangingPunct="1">
              <a:lnSpc>
                <a:spcPct val="95000"/>
              </a:lnSpc>
              <a:spcBef>
                <a:spcPct val="0"/>
              </a:spcBef>
              <a:defRPr/>
            </a:pPr>
            <a:r>
              <a:rPr lang="en-US" dirty="0" smtClean="0"/>
              <a:t>&lt;read form the slide&gt;</a:t>
            </a:r>
          </a:p>
          <a:p>
            <a:pPr eaLnBrk="1" hangingPunct="1">
              <a:lnSpc>
                <a:spcPct val="95000"/>
              </a:lnSpc>
              <a:spcBef>
                <a:spcPct val="0"/>
              </a:spcBef>
              <a:defRPr/>
            </a:pPr>
            <a:r>
              <a:rPr lang="en-US" dirty="0" smtClean="0"/>
              <a:t> </a:t>
            </a:r>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11</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marL="0" marR="0" indent="0" algn="l" defTabSz="914400" rtl="0" eaLnBrk="1" fontAlgn="base" latinLnBrk="0" hangingPunct="1">
              <a:lnSpc>
                <a:spcPct val="95000"/>
              </a:lnSpc>
              <a:spcBef>
                <a:spcPct val="0"/>
              </a:spcBef>
              <a:spcAft>
                <a:spcPct val="0"/>
              </a:spcAft>
              <a:buClrTx/>
              <a:buSzTx/>
              <a:buFontTx/>
              <a:buNone/>
              <a:tabLst/>
              <a:defRPr/>
            </a:pPr>
            <a:r>
              <a:rPr lang="en-US" baseline="0" dirty="0" smtClean="0"/>
              <a:t>While capturing the facial image of s</a:t>
            </a:r>
            <a:r>
              <a:rPr lang="en-US" dirty="0" smtClean="0"/>
              <a:t>ome important</a:t>
            </a:r>
            <a:r>
              <a:rPr lang="en-US" baseline="0" dirty="0" smtClean="0"/>
              <a:t> things we need to keep in mind.</a:t>
            </a:r>
            <a:endParaRPr lang="en-US" dirty="0" smtClean="0"/>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12</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eaLnBrk="1" hangingPunct="1">
              <a:lnSpc>
                <a:spcPct val="95000"/>
              </a:lnSpc>
              <a:spcBef>
                <a:spcPct val="0"/>
              </a:spcBef>
              <a:defRPr/>
            </a:pPr>
            <a:r>
              <a:rPr lang="en-US" dirty="0" smtClean="0"/>
              <a:t>&lt;read form the slide&gt;</a:t>
            </a:r>
          </a:p>
          <a:p>
            <a:pPr eaLnBrk="1" hangingPunct="1">
              <a:lnSpc>
                <a:spcPct val="95000"/>
              </a:lnSpc>
              <a:spcBef>
                <a:spcPct val="0"/>
              </a:spcBef>
              <a:defRPr/>
            </a:pPr>
            <a:r>
              <a:rPr lang="en-US" dirty="0" smtClean="0"/>
              <a:t> </a:t>
            </a:r>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13</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eaLnBrk="1" hangingPunct="1">
              <a:lnSpc>
                <a:spcPct val="95000"/>
              </a:lnSpc>
              <a:spcBef>
                <a:spcPct val="0"/>
              </a:spcBef>
              <a:defRPr/>
            </a:pPr>
            <a:r>
              <a:rPr lang="en-US" dirty="0" smtClean="0"/>
              <a:t>&lt;read form the slide&gt;</a:t>
            </a:r>
          </a:p>
          <a:p>
            <a:pPr eaLnBrk="1" hangingPunct="1">
              <a:lnSpc>
                <a:spcPct val="95000"/>
              </a:lnSpc>
              <a:spcBef>
                <a:spcPct val="0"/>
              </a:spcBef>
              <a:defRPr/>
            </a:pPr>
            <a:r>
              <a:rPr lang="en-US" dirty="0" smtClean="0"/>
              <a:t> </a:t>
            </a:r>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14</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eaLnBrk="1" hangingPunct="1">
              <a:lnSpc>
                <a:spcPct val="95000"/>
              </a:lnSpc>
              <a:spcBef>
                <a:spcPct val="0"/>
              </a:spcBef>
              <a:defRPr/>
            </a:pPr>
            <a:r>
              <a:rPr lang="en-US" dirty="0" smtClean="0"/>
              <a:t>&lt;read form the slide&gt;</a:t>
            </a:r>
          </a:p>
          <a:p>
            <a:pPr eaLnBrk="1" hangingPunct="1">
              <a:lnSpc>
                <a:spcPct val="95000"/>
              </a:lnSpc>
              <a:spcBef>
                <a:spcPct val="0"/>
              </a:spcBef>
              <a:defRPr/>
            </a:pPr>
            <a:r>
              <a:rPr lang="en-US" dirty="0" smtClean="0"/>
              <a:t> </a:t>
            </a:r>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15</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endParaRPr lang="en-US" dirty="0" smtClean="0"/>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16</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r>
              <a:rPr lang="en-US" sz="1200" kern="1200" dirty="0" smtClean="0">
                <a:solidFill>
                  <a:schemeClr val="tx1"/>
                </a:solidFill>
                <a:effectLst/>
                <a:latin typeface="Arial" charset="0"/>
                <a:ea typeface="+mn-ea"/>
                <a:cs typeface="+mn-cs"/>
              </a:rPr>
              <a:t>The appearance of a person’s fingerprint and the digitization process depends upon,</a:t>
            </a:r>
          </a:p>
          <a:p>
            <a:pPr marL="171450" lvl="0" indent="-171450">
              <a:buFont typeface="Arial" pitchFamily="34" charset="0"/>
              <a:buChar char="•"/>
            </a:pPr>
            <a:r>
              <a:rPr lang="en-US" sz="1200" b="0" kern="1200" dirty="0" smtClean="0">
                <a:solidFill>
                  <a:schemeClr val="tx1"/>
                </a:solidFill>
                <a:effectLst/>
                <a:latin typeface="Arial" charset="0"/>
                <a:ea typeface="+mn-ea"/>
                <a:cs typeface="+mn-cs"/>
              </a:rPr>
              <a:t>Age</a:t>
            </a:r>
            <a:r>
              <a:rPr lang="en-US" sz="1200" kern="1200" dirty="0" smtClean="0">
                <a:solidFill>
                  <a:schemeClr val="tx1"/>
                </a:solidFill>
                <a:effectLst/>
                <a:latin typeface="Arial" charset="0"/>
                <a:ea typeface="+mn-ea"/>
                <a:cs typeface="+mn-cs"/>
              </a:rPr>
              <a:t> – Fingerprints of a person may change as a person grows old.</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Presence of foreign matter on the fingers – like oil, dust, mud</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Cuts and wounds on the fingers</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Prominence of the patterns depending upon the occupation and the lifestyle of the person</a:t>
            </a:r>
            <a:endParaRPr lang="en-US" sz="800" dirty="0" smtClean="0">
              <a:latin typeface="+mn-lt"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17</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eaLnBrk="1" hangingPunct="1">
              <a:lnSpc>
                <a:spcPct val="95000"/>
              </a:lnSpc>
              <a:spcBef>
                <a:spcPct val="0"/>
              </a:spcBef>
              <a:defRPr/>
            </a:pPr>
            <a:r>
              <a:rPr lang="en-US" dirty="0" smtClean="0"/>
              <a:t>What is Fingerprint Scanner? Can anybody</a:t>
            </a:r>
            <a:r>
              <a:rPr lang="en-US" baseline="0" dirty="0" smtClean="0"/>
              <a:t> tell something?</a:t>
            </a:r>
            <a:endParaRPr lang="en-US" dirty="0" smtClean="0"/>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18</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marL="0" indent="0">
              <a:buNone/>
            </a:pPr>
            <a:r>
              <a:rPr lang="en-US" sz="1200" dirty="0" smtClean="0"/>
              <a:t>Let us learn the steps that are to be followed</a:t>
            </a:r>
            <a:r>
              <a:rPr lang="en-US" sz="1200" baseline="0" dirty="0" smtClean="0"/>
              <a:t> </a:t>
            </a:r>
            <a:r>
              <a:rPr lang="en-US" sz="1200" dirty="0" smtClean="0"/>
              <a:t>during Fingerprint capture.</a:t>
            </a:r>
          </a:p>
          <a:p>
            <a:pPr eaLnBrk="1" hangingPunct="1">
              <a:lnSpc>
                <a:spcPct val="95000"/>
              </a:lnSpc>
              <a:spcBef>
                <a:spcPct val="0"/>
              </a:spcBef>
              <a:defRPr/>
            </a:pPr>
            <a:r>
              <a:rPr lang="en-US" dirty="0" smtClean="0"/>
              <a:t> </a:t>
            </a:r>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19</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eaLnBrk="1" hangingPunct="1">
              <a:lnSpc>
                <a:spcPct val="95000"/>
              </a:lnSpc>
              <a:spcBef>
                <a:spcPct val="0"/>
              </a:spcBef>
              <a:defRPr/>
            </a:pPr>
            <a:r>
              <a:rPr lang="en-US" dirty="0" smtClean="0"/>
              <a:t>&lt;read form the slide&gt;</a:t>
            </a:r>
          </a:p>
          <a:p>
            <a:pPr eaLnBrk="1" hangingPunct="1">
              <a:lnSpc>
                <a:spcPct val="95000"/>
              </a:lnSpc>
              <a:spcBef>
                <a:spcPct val="0"/>
              </a:spcBef>
              <a:defRPr/>
            </a:pPr>
            <a:r>
              <a:rPr lang="en-US" dirty="0" smtClean="0"/>
              <a:t> </a:t>
            </a:r>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20</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eaLnBrk="1" hangingPunct="1">
              <a:lnSpc>
                <a:spcPct val="95000"/>
              </a:lnSpc>
              <a:spcBef>
                <a:spcPct val="0"/>
              </a:spcBef>
              <a:defRPr/>
            </a:pPr>
            <a:r>
              <a:rPr lang="en-US" dirty="0" smtClean="0"/>
              <a:t>&lt;read form the slide&gt;</a:t>
            </a:r>
          </a:p>
          <a:p>
            <a:pPr eaLnBrk="1" hangingPunct="1">
              <a:lnSpc>
                <a:spcPct val="95000"/>
              </a:lnSpc>
              <a:spcBef>
                <a:spcPct val="0"/>
              </a:spcBef>
              <a:defRPr/>
            </a:pPr>
            <a:r>
              <a:rPr lang="en-US" dirty="0" smtClean="0"/>
              <a:t> </a:t>
            </a:r>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3</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eaLnBrk="1" hangingPunct="1">
              <a:lnSpc>
                <a:spcPct val="95000"/>
              </a:lnSpc>
              <a:spcBef>
                <a:spcPct val="0"/>
              </a:spcBef>
              <a:defRPr/>
            </a:pPr>
            <a:r>
              <a:rPr lang="en-US" dirty="0" smtClean="0"/>
              <a:t>To</a:t>
            </a:r>
            <a:r>
              <a:rPr lang="en-US" baseline="0" dirty="0" smtClean="0"/>
              <a:t> enroll an Enrollee we require some hardware devices. Let us see what are they.</a:t>
            </a:r>
            <a:endParaRPr lang="en-US" dirty="0" smtClean="0"/>
          </a:p>
          <a:p>
            <a:pPr eaLnBrk="1" hangingPunct="1">
              <a:lnSpc>
                <a:spcPct val="95000"/>
              </a:lnSpc>
              <a:spcBef>
                <a:spcPct val="0"/>
              </a:spcBef>
              <a:defRPr/>
            </a:pPr>
            <a:r>
              <a:rPr lang="en-US" dirty="0" smtClean="0"/>
              <a:t> </a:t>
            </a:r>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21</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eaLnBrk="1" hangingPunct="1">
              <a:lnSpc>
                <a:spcPct val="95000"/>
              </a:lnSpc>
              <a:spcBef>
                <a:spcPct val="0"/>
              </a:spcBef>
              <a:defRPr/>
            </a:pPr>
            <a:r>
              <a:rPr lang="en-US" dirty="0" smtClean="0"/>
              <a:t>&lt;read form the slide&gt;</a:t>
            </a:r>
          </a:p>
          <a:p>
            <a:pPr eaLnBrk="1" hangingPunct="1">
              <a:lnSpc>
                <a:spcPct val="95000"/>
              </a:lnSpc>
              <a:spcBef>
                <a:spcPct val="0"/>
              </a:spcBef>
              <a:defRPr/>
            </a:pPr>
            <a:r>
              <a:rPr lang="en-US" dirty="0" smtClean="0"/>
              <a:t> </a:t>
            </a:r>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22</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sz="1200" dirty="0" smtClean="0"/>
          </a:p>
          <a:p>
            <a:pPr eaLnBrk="1" hangingPunct="1">
              <a:lnSpc>
                <a:spcPct val="95000"/>
              </a:lnSpc>
              <a:spcBef>
                <a:spcPct val="0"/>
              </a:spcBef>
              <a:defRPr/>
            </a:pPr>
            <a:r>
              <a:rPr lang="en-US" sz="1200" dirty="0" smtClean="0"/>
              <a:t>The Operator must ensure that the Enrollee uses the maximum area of the surface to get a proper scanned fingerprint image.</a:t>
            </a:r>
          </a:p>
          <a:p>
            <a:pPr eaLnBrk="1" hangingPunct="1">
              <a:lnSpc>
                <a:spcPct val="95000"/>
              </a:lnSpc>
              <a:spcBef>
                <a:spcPct val="0"/>
              </a:spcBef>
              <a:defRPr/>
            </a:pPr>
            <a:r>
              <a:rPr lang="en-US" dirty="0" smtClean="0"/>
              <a:t> </a:t>
            </a:r>
          </a:p>
          <a:p>
            <a:pPr eaLnBrk="1" hangingPunct="1">
              <a:lnSpc>
                <a:spcPct val="95000"/>
              </a:lnSpc>
              <a:spcBef>
                <a:spcPct val="0"/>
              </a:spcBef>
              <a:defRPr/>
            </a:pPr>
            <a:r>
              <a:rPr lang="en-US" sz="800" dirty="0" smtClean="0"/>
              <a:t>If the fingerprint does not get captured automatically then the Operator has to capture fingerprint manually. The software allows forced or manual capture by clicking Force Capture button. This is possible after at least one failed attempt during automatic capture.</a:t>
            </a:r>
          </a:p>
          <a:p>
            <a:pPr eaLnBrk="1" hangingPunct="1">
              <a:lnSpc>
                <a:spcPct val="95000"/>
              </a:lnSpc>
              <a:spcBef>
                <a:spcPct val="0"/>
              </a:spcBef>
              <a:defRPr/>
            </a:pPr>
            <a:r>
              <a:rPr lang="en-US" sz="800" dirty="0" smtClean="0"/>
              <a:t> </a:t>
            </a:r>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23</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marL="0" marR="0" indent="0" algn="l" defTabSz="914400" rtl="0" eaLnBrk="1" fontAlgn="base" latinLnBrk="0" hangingPunct="1">
              <a:lnSpc>
                <a:spcPct val="95000"/>
              </a:lnSpc>
              <a:spcBef>
                <a:spcPct val="0"/>
              </a:spcBef>
              <a:spcAft>
                <a:spcPct val="0"/>
              </a:spcAft>
              <a:buClrTx/>
              <a:buSzTx/>
              <a:buFontTx/>
              <a:buNone/>
              <a:tabLst/>
              <a:defRPr/>
            </a:pPr>
            <a:r>
              <a:rPr lang="en-US" baseline="0" dirty="0" smtClean="0"/>
              <a:t>While scanning the fingerprint of an Enrollee s</a:t>
            </a:r>
            <a:r>
              <a:rPr lang="en-US" dirty="0" smtClean="0"/>
              <a:t>ome important</a:t>
            </a:r>
            <a:r>
              <a:rPr lang="en-US" baseline="0" dirty="0" smtClean="0"/>
              <a:t> things we need to keep in our mind.</a:t>
            </a:r>
            <a:endParaRPr lang="en-US" dirty="0" smtClean="0"/>
          </a:p>
          <a:p>
            <a:pPr eaLnBrk="1" hangingPunct="1">
              <a:lnSpc>
                <a:spcPct val="95000"/>
              </a:lnSpc>
              <a:spcBef>
                <a:spcPct val="0"/>
              </a:spcBef>
              <a:defRPr/>
            </a:pPr>
            <a:r>
              <a:rPr lang="en-US" dirty="0" smtClean="0"/>
              <a:t> </a:t>
            </a:r>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24</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eaLnBrk="1" hangingPunct="1">
              <a:lnSpc>
                <a:spcPct val="95000"/>
              </a:lnSpc>
              <a:spcBef>
                <a:spcPct val="0"/>
              </a:spcBef>
              <a:defRPr/>
            </a:pPr>
            <a:r>
              <a:rPr lang="en-US" dirty="0" smtClean="0"/>
              <a:t>The images indicate the incorrect</a:t>
            </a:r>
            <a:r>
              <a:rPr lang="en-US" baseline="0" dirty="0" smtClean="0"/>
              <a:t> way and correct way </a:t>
            </a:r>
            <a:r>
              <a:rPr lang="en-US" sz="800" baseline="0" dirty="0" smtClean="0"/>
              <a:t>to help </a:t>
            </a:r>
            <a:r>
              <a:rPr lang="en-US" sz="800" b="0" dirty="0" smtClean="0"/>
              <a:t>the resident during Fingerprint scanning.</a:t>
            </a:r>
          </a:p>
          <a:p>
            <a:pPr eaLnBrk="1" hangingPunct="1">
              <a:lnSpc>
                <a:spcPct val="95000"/>
              </a:lnSpc>
              <a:spcBef>
                <a:spcPct val="0"/>
              </a:spcBef>
              <a:defRPr/>
            </a:pPr>
            <a:endParaRPr lang="en-US" sz="300" kern="1200" dirty="0" smtClean="0">
              <a:solidFill>
                <a:schemeClr val="tx1"/>
              </a:solidFill>
              <a:latin typeface="Arial" charset="0"/>
              <a:ea typeface="+mn-ea"/>
              <a:cs typeface="+mn-cs"/>
            </a:endParaRPr>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25</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eaLnBrk="1" hangingPunct="1">
              <a:lnSpc>
                <a:spcPct val="95000"/>
              </a:lnSpc>
              <a:spcBef>
                <a:spcPct val="0"/>
              </a:spcBef>
              <a:defRPr/>
            </a:pPr>
            <a:r>
              <a:rPr lang="en-US" dirty="0" smtClean="0"/>
              <a:t>&lt;read form the slide&gt;</a:t>
            </a:r>
          </a:p>
          <a:p>
            <a:pPr eaLnBrk="1" hangingPunct="1">
              <a:lnSpc>
                <a:spcPct val="95000"/>
              </a:lnSpc>
              <a:spcBef>
                <a:spcPct val="0"/>
              </a:spcBef>
              <a:defRPr/>
            </a:pPr>
            <a:r>
              <a:rPr lang="en-US" dirty="0" smtClean="0"/>
              <a:t> </a:t>
            </a:r>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26</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eaLnBrk="1" hangingPunct="1">
              <a:lnSpc>
                <a:spcPct val="95000"/>
              </a:lnSpc>
              <a:spcBef>
                <a:spcPct val="0"/>
              </a:spcBef>
              <a:defRPr/>
            </a:pPr>
            <a:r>
              <a:rPr lang="en-US" dirty="0" smtClean="0"/>
              <a:t>&lt;read form the slide&gt;</a:t>
            </a:r>
          </a:p>
          <a:p>
            <a:pPr eaLnBrk="1" hangingPunct="1">
              <a:lnSpc>
                <a:spcPct val="95000"/>
              </a:lnSpc>
              <a:spcBef>
                <a:spcPct val="0"/>
              </a:spcBef>
              <a:defRPr/>
            </a:pPr>
            <a:r>
              <a:rPr lang="en-US" dirty="0" smtClean="0"/>
              <a:t> </a:t>
            </a:r>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27</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marL="0" marR="0" indent="0" algn="l" defTabSz="914400" rtl="0" eaLnBrk="1" fontAlgn="base" latinLnBrk="0" hangingPunct="1">
              <a:lnSpc>
                <a:spcPct val="95000"/>
              </a:lnSpc>
              <a:spcBef>
                <a:spcPct val="0"/>
              </a:spcBef>
              <a:spcAft>
                <a:spcPct val="0"/>
              </a:spcAft>
              <a:buClrTx/>
              <a:buSzTx/>
              <a:buFontTx/>
              <a:buNone/>
              <a:tabLst/>
              <a:defRPr/>
            </a:pPr>
            <a:r>
              <a:rPr lang="en-US" dirty="0" smtClean="0"/>
              <a:t>&lt;read form the slide&gt;</a:t>
            </a:r>
          </a:p>
          <a:p>
            <a:pPr eaLnBrk="1" hangingPunct="1">
              <a:lnSpc>
                <a:spcPct val="95000"/>
              </a:lnSpc>
              <a:spcBef>
                <a:spcPct val="0"/>
              </a:spcBef>
              <a:defRPr/>
            </a:pPr>
            <a:endParaRPr lang="en-US" sz="1200" dirty="0" smtClean="0"/>
          </a:p>
          <a:p>
            <a:pPr eaLnBrk="1" hangingPunct="1">
              <a:lnSpc>
                <a:spcPct val="95000"/>
              </a:lnSpc>
              <a:spcBef>
                <a:spcPct val="0"/>
              </a:spcBef>
              <a:defRPr/>
            </a:pPr>
            <a:endParaRPr lang="en-US" sz="1200" dirty="0" smtClean="0"/>
          </a:p>
          <a:p>
            <a:pPr eaLnBrk="1" hangingPunct="1">
              <a:lnSpc>
                <a:spcPct val="95000"/>
              </a:lnSpc>
              <a:spcBef>
                <a:spcPct val="0"/>
              </a:spcBef>
              <a:defRPr/>
            </a:pPr>
            <a:r>
              <a:rPr lang="en-US" dirty="0" smtClean="0"/>
              <a:t> </a:t>
            </a:r>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28</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eaLnBrk="1" hangingPunct="1">
              <a:lnSpc>
                <a:spcPct val="95000"/>
              </a:lnSpc>
              <a:spcBef>
                <a:spcPct val="0"/>
              </a:spcBef>
              <a:defRPr/>
            </a:pPr>
            <a:r>
              <a:rPr lang="en-US" dirty="0" smtClean="0"/>
              <a:t>&lt;read form the slide&gt;</a:t>
            </a:r>
          </a:p>
          <a:p>
            <a:pPr eaLnBrk="1" hangingPunct="1">
              <a:lnSpc>
                <a:spcPct val="95000"/>
              </a:lnSpc>
              <a:spcBef>
                <a:spcPct val="0"/>
              </a:spcBef>
              <a:defRPr/>
            </a:pPr>
            <a:r>
              <a:rPr lang="en-US" dirty="0" smtClean="0"/>
              <a:t> </a:t>
            </a:r>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29</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eaLnBrk="1" hangingPunct="1">
              <a:lnSpc>
                <a:spcPct val="95000"/>
              </a:lnSpc>
              <a:spcBef>
                <a:spcPct val="0"/>
              </a:spcBef>
              <a:defRPr/>
            </a:pPr>
            <a:r>
              <a:rPr lang="en-US" dirty="0" smtClean="0"/>
              <a:t>&lt;read form the slide&gt;</a:t>
            </a:r>
          </a:p>
          <a:p>
            <a:pPr eaLnBrk="1" hangingPunct="1">
              <a:lnSpc>
                <a:spcPct val="95000"/>
              </a:lnSpc>
              <a:spcBef>
                <a:spcPct val="0"/>
              </a:spcBef>
              <a:defRPr/>
            </a:pPr>
            <a:r>
              <a:rPr lang="en-US" dirty="0" smtClean="0"/>
              <a:t> </a:t>
            </a:r>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30</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eaLnBrk="1" hangingPunct="1">
              <a:lnSpc>
                <a:spcPct val="95000"/>
              </a:lnSpc>
              <a:spcBef>
                <a:spcPct val="0"/>
              </a:spcBef>
              <a:defRPr/>
            </a:pPr>
            <a:r>
              <a:rPr lang="en-US" dirty="0" smtClean="0"/>
              <a:t>&lt;read form the slide&gt;</a:t>
            </a:r>
          </a:p>
          <a:p>
            <a:pPr eaLnBrk="1" hangingPunct="1">
              <a:lnSpc>
                <a:spcPct val="95000"/>
              </a:lnSpc>
              <a:spcBef>
                <a:spcPct val="0"/>
              </a:spcBef>
              <a:defRPr/>
            </a:pPr>
            <a:r>
              <a:rPr lang="en-US" dirty="0" smtClean="0"/>
              <a:t> </a:t>
            </a:r>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4</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eaLnBrk="1" hangingPunct="1">
              <a:lnSpc>
                <a:spcPct val="95000"/>
              </a:lnSpc>
              <a:spcBef>
                <a:spcPct val="0"/>
              </a:spcBef>
              <a:defRPr/>
            </a:pPr>
            <a:r>
              <a:rPr lang="en-US" dirty="0" smtClean="0"/>
              <a:t>&lt;read form the slide&gt;</a:t>
            </a:r>
          </a:p>
          <a:p>
            <a:pPr eaLnBrk="1" hangingPunct="1">
              <a:lnSpc>
                <a:spcPct val="95000"/>
              </a:lnSpc>
              <a:spcBef>
                <a:spcPct val="0"/>
              </a:spcBef>
              <a:defRPr/>
            </a:pPr>
            <a:r>
              <a:rPr lang="en-US" dirty="0" smtClean="0"/>
              <a:t> </a:t>
            </a:r>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31</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eaLnBrk="1" hangingPunct="1">
              <a:lnSpc>
                <a:spcPct val="95000"/>
              </a:lnSpc>
              <a:spcBef>
                <a:spcPct val="0"/>
              </a:spcBef>
              <a:defRPr/>
            </a:pPr>
            <a:r>
              <a:rPr lang="en-US" dirty="0" smtClean="0"/>
              <a:t>&lt;read form the slide&gt;</a:t>
            </a:r>
          </a:p>
          <a:p>
            <a:pPr eaLnBrk="1" hangingPunct="1">
              <a:lnSpc>
                <a:spcPct val="95000"/>
              </a:lnSpc>
              <a:spcBef>
                <a:spcPct val="0"/>
              </a:spcBef>
              <a:defRPr/>
            </a:pPr>
            <a:r>
              <a:rPr lang="en-US" dirty="0" smtClean="0"/>
              <a:t> </a:t>
            </a:r>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32</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eaLnBrk="1" hangingPunct="1">
              <a:lnSpc>
                <a:spcPct val="95000"/>
              </a:lnSpc>
              <a:spcBef>
                <a:spcPct val="0"/>
              </a:spcBef>
              <a:defRPr/>
            </a:pPr>
            <a:r>
              <a:rPr lang="en-US" baseline="0" dirty="0" smtClean="0"/>
              <a:t>The iris photograph of an individual is the another primitive biometric feature.</a:t>
            </a:r>
          </a:p>
          <a:p>
            <a:pPr eaLnBrk="1" hangingPunct="1">
              <a:lnSpc>
                <a:spcPct val="95000"/>
              </a:lnSpc>
              <a:spcBef>
                <a:spcPct val="0"/>
              </a:spcBef>
              <a:defRPr/>
            </a:pPr>
            <a:endParaRPr lang="en-US" baseline="0" dirty="0" smtClean="0"/>
          </a:p>
          <a:p>
            <a:pPr eaLnBrk="1" hangingPunct="1">
              <a:lnSpc>
                <a:spcPct val="95000"/>
              </a:lnSpc>
              <a:spcBef>
                <a:spcPct val="0"/>
              </a:spcBef>
              <a:defRPr/>
            </a:pPr>
            <a:r>
              <a:rPr lang="en-US" baseline="0" dirty="0" smtClean="0"/>
              <a:t>In the next slides we shall learn the device used, steps involved and guidelines to be followed while capturing a iris photograph.</a:t>
            </a:r>
          </a:p>
          <a:p>
            <a:pPr eaLnBrk="1" hangingPunct="1">
              <a:lnSpc>
                <a:spcPct val="95000"/>
              </a:lnSpc>
              <a:spcBef>
                <a:spcPct val="0"/>
              </a:spcBef>
              <a:defRPr/>
            </a:pPr>
            <a:endParaRPr lang="en-US" dirty="0" smtClean="0"/>
          </a:p>
          <a:p>
            <a:pPr eaLnBrk="1" hangingPunct="1">
              <a:lnSpc>
                <a:spcPct val="95000"/>
              </a:lnSpc>
              <a:spcBef>
                <a:spcPct val="0"/>
              </a:spcBef>
              <a:defRPr/>
            </a:pPr>
            <a:endParaRPr lang="en-US" sz="800" kern="1200" dirty="0" smtClean="0">
              <a:solidFill>
                <a:schemeClr val="tx1"/>
              </a:solidFill>
              <a:latin typeface="Arial" charset="0"/>
              <a:ea typeface="+mn-ea"/>
              <a:cs typeface="+mn-cs"/>
            </a:endParaRPr>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33</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eaLnBrk="1" hangingPunct="1">
              <a:lnSpc>
                <a:spcPct val="95000"/>
              </a:lnSpc>
              <a:spcBef>
                <a:spcPct val="0"/>
              </a:spcBef>
              <a:defRPr/>
            </a:pPr>
            <a:r>
              <a:rPr lang="en-US" dirty="0" smtClean="0"/>
              <a:t>&lt;read form the slide&gt;</a:t>
            </a:r>
          </a:p>
          <a:p>
            <a:pPr eaLnBrk="1" hangingPunct="1">
              <a:lnSpc>
                <a:spcPct val="95000"/>
              </a:lnSpc>
              <a:spcBef>
                <a:spcPct val="0"/>
              </a:spcBef>
              <a:defRPr/>
            </a:pPr>
            <a:r>
              <a:rPr lang="en-US" dirty="0" smtClean="0"/>
              <a:t> </a:t>
            </a:r>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34</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eaLnBrk="1" hangingPunct="1">
              <a:lnSpc>
                <a:spcPct val="95000"/>
              </a:lnSpc>
              <a:spcBef>
                <a:spcPct val="0"/>
              </a:spcBef>
              <a:defRPr/>
            </a:pPr>
            <a:r>
              <a:rPr lang="en-US" sz="1200" dirty="0" smtClean="0"/>
              <a:t>The iris sample acquisition is done without physical contact and without much inconvenience to the person whose iris image is being acquired. </a:t>
            </a:r>
          </a:p>
          <a:p>
            <a:pPr eaLnBrk="1" hangingPunct="1">
              <a:lnSpc>
                <a:spcPct val="95000"/>
              </a:lnSpc>
              <a:spcBef>
                <a:spcPct val="0"/>
              </a:spcBef>
              <a:defRPr/>
            </a:pPr>
            <a:r>
              <a:rPr lang="en-US" sz="1200" dirty="0" smtClean="0"/>
              <a:t>Also, the capture time is very small.</a:t>
            </a:r>
          </a:p>
          <a:p>
            <a:pPr eaLnBrk="1" hangingPunct="1">
              <a:lnSpc>
                <a:spcPct val="95000"/>
              </a:lnSpc>
              <a:spcBef>
                <a:spcPct val="0"/>
              </a:spcBef>
              <a:defRPr/>
            </a:pPr>
            <a:r>
              <a:rPr lang="en-US" dirty="0" smtClean="0"/>
              <a:t> </a:t>
            </a:r>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35</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eaLnBrk="1" hangingPunct="1">
              <a:lnSpc>
                <a:spcPct val="95000"/>
              </a:lnSpc>
              <a:spcBef>
                <a:spcPct val="0"/>
              </a:spcBef>
              <a:defRPr/>
            </a:pPr>
            <a:r>
              <a:rPr lang="en-US" dirty="0" smtClean="0"/>
              <a:t>&lt;read form the slide&gt;</a:t>
            </a:r>
          </a:p>
          <a:p>
            <a:pPr eaLnBrk="1" hangingPunct="1">
              <a:lnSpc>
                <a:spcPct val="95000"/>
              </a:lnSpc>
              <a:spcBef>
                <a:spcPct val="0"/>
              </a:spcBef>
              <a:defRPr/>
            </a:pPr>
            <a:r>
              <a:rPr lang="en-US" dirty="0" smtClean="0"/>
              <a:t> </a:t>
            </a:r>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36</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eaLnBrk="1" hangingPunct="1">
              <a:lnSpc>
                <a:spcPct val="95000"/>
              </a:lnSpc>
              <a:spcBef>
                <a:spcPct val="0"/>
              </a:spcBef>
              <a:defRPr/>
            </a:pPr>
            <a:r>
              <a:rPr lang="en-US" dirty="0" smtClean="0"/>
              <a:t>&lt;read form the slide&gt;</a:t>
            </a:r>
          </a:p>
          <a:p>
            <a:pPr eaLnBrk="1" hangingPunct="1">
              <a:lnSpc>
                <a:spcPct val="95000"/>
              </a:lnSpc>
              <a:spcBef>
                <a:spcPct val="0"/>
              </a:spcBef>
              <a:defRPr/>
            </a:pPr>
            <a:r>
              <a:rPr lang="en-US" dirty="0" smtClean="0"/>
              <a:t> </a:t>
            </a:r>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37</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eaLnBrk="1" hangingPunct="1">
              <a:lnSpc>
                <a:spcPct val="95000"/>
              </a:lnSpc>
              <a:spcBef>
                <a:spcPct val="0"/>
              </a:spcBef>
              <a:defRPr/>
            </a:pPr>
            <a:r>
              <a:rPr lang="en-US" dirty="0" smtClean="0"/>
              <a:t>&lt;read form the slide&gt;</a:t>
            </a:r>
          </a:p>
          <a:p>
            <a:pPr eaLnBrk="1" hangingPunct="1">
              <a:lnSpc>
                <a:spcPct val="95000"/>
              </a:lnSpc>
              <a:spcBef>
                <a:spcPct val="0"/>
              </a:spcBef>
              <a:defRPr/>
            </a:pPr>
            <a:r>
              <a:rPr lang="en-US" dirty="0" smtClean="0"/>
              <a:t> </a:t>
            </a:r>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38</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eaLnBrk="1" hangingPunct="1">
              <a:lnSpc>
                <a:spcPct val="95000"/>
              </a:lnSpc>
              <a:spcBef>
                <a:spcPct val="0"/>
              </a:spcBef>
              <a:defRPr/>
            </a:pPr>
            <a:r>
              <a:rPr lang="en-US" dirty="0" smtClean="0"/>
              <a:t>&lt;read form the slide&gt;</a:t>
            </a:r>
          </a:p>
          <a:p>
            <a:pPr eaLnBrk="1" hangingPunct="1">
              <a:lnSpc>
                <a:spcPct val="95000"/>
              </a:lnSpc>
              <a:spcBef>
                <a:spcPct val="0"/>
              </a:spcBef>
              <a:defRPr/>
            </a:pPr>
            <a:r>
              <a:rPr lang="en-US" dirty="0" smtClean="0"/>
              <a:t> </a:t>
            </a:r>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39</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eaLnBrk="1" hangingPunct="1">
              <a:lnSpc>
                <a:spcPct val="95000"/>
              </a:lnSpc>
              <a:spcBef>
                <a:spcPct val="0"/>
              </a:spcBef>
              <a:defRPr/>
            </a:pPr>
            <a:r>
              <a:rPr lang="en-US" dirty="0" smtClean="0"/>
              <a:t>&lt;read form the slide&gt;</a:t>
            </a:r>
          </a:p>
          <a:p>
            <a:pPr eaLnBrk="1" hangingPunct="1">
              <a:lnSpc>
                <a:spcPct val="95000"/>
              </a:lnSpc>
              <a:spcBef>
                <a:spcPct val="0"/>
              </a:spcBef>
              <a:defRPr/>
            </a:pPr>
            <a:r>
              <a:rPr lang="en-US" dirty="0" smtClean="0"/>
              <a:t> </a:t>
            </a:r>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40</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marL="0" marR="0" indent="0" algn="l" defTabSz="914400" rtl="0" eaLnBrk="1" fontAlgn="base" latinLnBrk="0" hangingPunct="1">
              <a:lnSpc>
                <a:spcPct val="95000"/>
              </a:lnSpc>
              <a:spcBef>
                <a:spcPct val="0"/>
              </a:spcBef>
              <a:spcAft>
                <a:spcPct val="0"/>
              </a:spcAft>
              <a:buClrTx/>
              <a:buSzTx/>
              <a:buFontTx/>
              <a:buNone/>
              <a:tabLst/>
              <a:defRPr/>
            </a:pPr>
            <a:r>
              <a:rPr lang="en-US" sz="1200" dirty="0" smtClean="0"/>
              <a:t>We will learn the steps followed</a:t>
            </a:r>
            <a:r>
              <a:rPr lang="en-US" sz="1200" baseline="0" dirty="0" smtClean="0"/>
              <a:t> </a:t>
            </a:r>
            <a:r>
              <a:rPr lang="en-US" sz="1200" dirty="0" smtClean="0"/>
              <a:t>to capture image of Iris.</a:t>
            </a:r>
          </a:p>
          <a:p>
            <a:pPr eaLnBrk="1" hangingPunct="1">
              <a:lnSpc>
                <a:spcPct val="95000"/>
              </a:lnSpc>
              <a:spcBef>
                <a:spcPct val="0"/>
              </a:spcBef>
              <a:defRPr/>
            </a:pPr>
            <a:r>
              <a:rPr lang="en-US" dirty="0" smtClean="0"/>
              <a:t> </a:t>
            </a:r>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5</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eaLnBrk="1" hangingPunct="1">
              <a:lnSpc>
                <a:spcPct val="95000"/>
              </a:lnSpc>
              <a:spcBef>
                <a:spcPct val="0"/>
              </a:spcBef>
              <a:defRPr/>
            </a:pPr>
            <a:r>
              <a:rPr lang="en-US" dirty="0" smtClean="0"/>
              <a:t>As we have seen the two types of hardware devices.</a:t>
            </a:r>
          </a:p>
          <a:p>
            <a:pPr eaLnBrk="1" hangingPunct="1">
              <a:lnSpc>
                <a:spcPct val="95000"/>
              </a:lnSpc>
              <a:spcBef>
                <a:spcPct val="0"/>
              </a:spcBef>
              <a:defRPr/>
            </a:pPr>
            <a:r>
              <a:rPr lang="en-US" dirty="0" smtClean="0"/>
              <a:t>We</a:t>
            </a:r>
            <a:r>
              <a:rPr lang="en-US" baseline="0" dirty="0" smtClean="0"/>
              <a:t> are going to learn more on biometric devices and their uses.</a:t>
            </a:r>
            <a:endParaRPr lang="en-US" dirty="0" smtClean="0"/>
          </a:p>
          <a:p>
            <a:pPr eaLnBrk="1" hangingPunct="1">
              <a:lnSpc>
                <a:spcPct val="95000"/>
              </a:lnSpc>
              <a:spcBef>
                <a:spcPct val="0"/>
              </a:spcBef>
              <a:defRPr/>
            </a:pPr>
            <a:r>
              <a:rPr lang="en-US" dirty="0" smtClean="0"/>
              <a:t> </a:t>
            </a:r>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41</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eaLnBrk="1" hangingPunct="1">
              <a:lnSpc>
                <a:spcPct val="95000"/>
              </a:lnSpc>
              <a:spcBef>
                <a:spcPct val="0"/>
              </a:spcBef>
              <a:defRPr/>
            </a:pPr>
            <a:r>
              <a:rPr lang="en-US" dirty="0" smtClean="0"/>
              <a:t>&lt;read form the slide&gt;</a:t>
            </a:r>
          </a:p>
          <a:p>
            <a:pPr eaLnBrk="1" hangingPunct="1">
              <a:lnSpc>
                <a:spcPct val="95000"/>
              </a:lnSpc>
              <a:spcBef>
                <a:spcPct val="0"/>
              </a:spcBef>
              <a:defRPr/>
            </a:pPr>
            <a:r>
              <a:rPr lang="en-US" dirty="0" smtClean="0"/>
              <a: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42</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eaLnBrk="1" hangingPunct="1">
              <a:lnSpc>
                <a:spcPct val="95000"/>
              </a:lnSpc>
              <a:spcBef>
                <a:spcPct val="0"/>
              </a:spcBef>
              <a:defRPr/>
            </a:pPr>
            <a:r>
              <a:rPr lang="en-US" dirty="0" smtClean="0"/>
              <a:t>&lt;read form the slide&gt;</a:t>
            </a:r>
          </a:p>
          <a:p>
            <a:pPr eaLnBrk="1" hangingPunct="1">
              <a:lnSpc>
                <a:spcPct val="95000"/>
              </a:lnSpc>
              <a:spcBef>
                <a:spcPct val="0"/>
              </a:spcBef>
              <a:defRPr/>
            </a:pPr>
            <a:r>
              <a:rPr lang="en-US" dirty="0" smtClean="0"/>
              <a:t> </a:t>
            </a:r>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43</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marL="0" marR="0" indent="0" algn="l" defTabSz="914400" rtl="0" eaLnBrk="1" fontAlgn="base" latinLnBrk="0" hangingPunct="1">
              <a:lnSpc>
                <a:spcPct val="95000"/>
              </a:lnSpc>
              <a:spcBef>
                <a:spcPct val="0"/>
              </a:spcBef>
              <a:spcAft>
                <a:spcPct val="0"/>
              </a:spcAft>
              <a:buClrTx/>
              <a:buSzTx/>
              <a:buFontTx/>
              <a:buNone/>
              <a:tabLst/>
              <a:defRPr/>
            </a:pPr>
            <a:r>
              <a:rPr lang="en-US" baseline="0" dirty="0" smtClean="0"/>
              <a:t>While scanning the fingerprint of an Enrollee s</a:t>
            </a:r>
            <a:r>
              <a:rPr lang="en-US" dirty="0" smtClean="0"/>
              <a:t>ome important</a:t>
            </a:r>
            <a:r>
              <a:rPr lang="en-US" baseline="0" dirty="0" smtClean="0"/>
              <a:t> things we need to keep in our mind.</a:t>
            </a:r>
            <a:endParaRPr lang="en-US" dirty="0" smtClean="0"/>
          </a:p>
          <a:p>
            <a:pPr marL="0" marR="0" indent="0" algn="l" defTabSz="914400" rtl="0" eaLnBrk="1" fontAlgn="base" latinLnBrk="0" hangingPunct="1">
              <a:lnSpc>
                <a:spcPct val="95000"/>
              </a:lnSpc>
              <a:spcBef>
                <a:spcPct val="0"/>
              </a:spcBef>
              <a:spcAft>
                <a:spcPct val="0"/>
              </a:spcAft>
              <a:buClrTx/>
              <a:buSzTx/>
              <a:buFontTx/>
              <a:buNone/>
              <a:tabLst/>
              <a:defRPr/>
            </a:pPr>
            <a:endParaRPr lang="en-US" dirty="0" smtClean="0"/>
          </a:p>
          <a:p>
            <a:pPr marL="0" marR="0" indent="0" algn="l" defTabSz="914400" rtl="0" eaLnBrk="1" fontAlgn="base" latinLnBrk="0" hangingPunct="1">
              <a:lnSpc>
                <a:spcPct val="95000"/>
              </a:lnSpc>
              <a:spcBef>
                <a:spcPct val="0"/>
              </a:spcBef>
              <a:spcAft>
                <a:spcPct val="0"/>
              </a:spcAft>
              <a:buClrTx/>
              <a:buSzTx/>
              <a:buFontTx/>
              <a:buNone/>
              <a:tabLst/>
              <a:defRPr/>
            </a:pPr>
            <a:r>
              <a:rPr lang="en-US" dirty="0" smtClean="0"/>
              <a:t>&lt;read form the slide&gt;</a:t>
            </a:r>
          </a:p>
          <a:p>
            <a:pPr eaLnBrk="1" hangingPunct="1">
              <a:lnSpc>
                <a:spcPct val="95000"/>
              </a:lnSpc>
              <a:spcBef>
                <a:spcPct val="0"/>
              </a:spcBef>
              <a:defRPr/>
            </a:pPr>
            <a:endParaRPr lang="en-US" dirty="0" smtClean="0"/>
          </a:p>
          <a:p>
            <a:pPr eaLnBrk="1" hangingPunct="1">
              <a:lnSpc>
                <a:spcPct val="95000"/>
              </a:lnSpc>
              <a:spcBef>
                <a:spcPct val="0"/>
              </a:spcBef>
              <a:defRPr/>
            </a:pPr>
            <a:r>
              <a:rPr lang="en-US" sz="1200" kern="1200" dirty="0" smtClean="0">
                <a:solidFill>
                  <a:schemeClr val="tx1"/>
                </a:solidFill>
                <a:effectLst/>
                <a:latin typeface="Arial" charset="0"/>
                <a:ea typeface="+mn-ea"/>
                <a:cs typeface="+mn-cs"/>
              </a:rPr>
              <a:t>In few cases it is possible to capture iris patterns for a blind person. The iris recognition technology used by the Iris Capturing Device captures details based on iris pattern. As long as the iris pattern is visible in a blind eye, its details can be captured. </a:t>
            </a:r>
            <a:r>
              <a:rPr lang="en-US" dirty="0" smtClean="0"/>
              <a:t> </a:t>
            </a:r>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9D7D4B3-5AFB-446D-9F43-E02C1DA8D745}" type="slidenum">
              <a:rPr lang="en-US" smtClean="0"/>
              <a:pPr eaLnBrk="1" hangingPunct="1">
                <a:defRPr/>
              </a:pPr>
              <a:t>44</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r>
              <a:rPr lang="en-US" smtClean="0"/>
              <a:t>Trainer to say:</a:t>
            </a:r>
          </a:p>
          <a:p>
            <a:pPr eaLnBrk="1" hangingPunct="1"/>
            <a:r>
              <a:rPr lang="en-US" smtClean="0"/>
              <a:t>&lt;read out the text from the slide&gt;</a:t>
            </a:r>
          </a:p>
          <a:p>
            <a:endParaRPr lang="en-US" smtClean="0"/>
          </a:p>
          <a:p>
            <a:r>
              <a:rPr lang="en-US" smtClean="0"/>
              <a:t>If the resident has any </a:t>
            </a:r>
            <a:r>
              <a:rPr lang="en-US" b="1" smtClean="0"/>
              <a:t>deformity</a:t>
            </a:r>
            <a:r>
              <a:rPr lang="en-US" smtClean="0"/>
              <a:t>, the information has to be recorded on the </a:t>
            </a:r>
            <a:r>
              <a:rPr lang="en-US" b="1" smtClean="0"/>
              <a:t>Demographics</a:t>
            </a:r>
            <a:r>
              <a:rPr lang="en-US" smtClean="0"/>
              <a:t> screen.</a:t>
            </a:r>
          </a:p>
          <a:p>
            <a:r>
              <a:rPr lang="en-US" smtClean="0"/>
              <a:t> </a:t>
            </a:r>
          </a:p>
          <a:p>
            <a:r>
              <a:rPr lang="en-US" smtClean="0"/>
              <a:t>Politely ask the resident to show her / his hands / eyes to determine suitability for capture, before clicking on the </a:t>
            </a:r>
            <a:r>
              <a:rPr lang="en-US" b="1" smtClean="0"/>
              <a:t>Biometric Exceptions</a:t>
            </a:r>
            <a:r>
              <a:rPr lang="en-US" smtClean="0"/>
              <a:t>. Verify carefully whether the resident has permanent deformity on her / his fingers / eyes.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5461065-E90C-48D2-9E95-69AD6E6E0C35}" type="slidenum">
              <a:rPr lang="en-US" smtClean="0"/>
              <a:pPr eaLnBrk="1" hangingPunct="1">
                <a:defRPr/>
              </a:pPr>
              <a:t>45</a:t>
            </a:fld>
            <a:endParaRPr 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r>
              <a:rPr lang="en-US" smtClean="0"/>
              <a:t>Trainer to say:</a:t>
            </a:r>
          </a:p>
          <a:p>
            <a:pPr eaLnBrk="1" hangingPunct="1"/>
            <a:r>
              <a:rPr lang="en-US" smtClean="0"/>
              <a:t>&lt;read out the text from the slide&gt;</a:t>
            </a:r>
          </a:p>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302E15C-C225-4BD6-AA5A-8EDA5B160F13}" type="slidenum">
              <a:rPr lang="en-US" smtClean="0"/>
              <a:pPr eaLnBrk="1" hangingPunct="1">
                <a:defRPr/>
              </a:pPr>
              <a:t>46</a:t>
            </a:fld>
            <a:endParaRPr lang="en-US"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r>
              <a:rPr lang="en-US" smtClean="0"/>
              <a:t>Trainer to say:</a:t>
            </a:r>
          </a:p>
          <a:p>
            <a:pPr eaLnBrk="1" hangingPunct="1"/>
            <a:r>
              <a:rPr lang="en-US" smtClean="0"/>
              <a:t>&lt;read out the text from the slide&gt;</a:t>
            </a:r>
          </a:p>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252E89-85B5-4F92-BA7B-82BB8F3835B0}" type="slidenum">
              <a:rPr lang="en-US" smtClean="0"/>
              <a:pPr eaLnBrk="1" hangingPunct="1"/>
              <a:t>47</a:t>
            </a:fld>
            <a:endParaRPr lang="en-US" dirty="0"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t>Trainer to ask:</a:t>
            </a:r>
          </a:p>
          <a:p>
            <a:pPr eaLnBrk="1" hangingPunct="1"/>
            <a:endParaRPr lang="en-US" dirty="0" smtClean="0"/>
          </a:p>
          <a:p>
            <a:pPr eaLnBrk="1" hangingPunct="1"/>
            <a:r>
              <a:rPr lang="en-US" dirty="0" smtClean="0"/>
              <a:t>As we come to the end of this module, do raise your hands and ask any question related to what we have just discussed and clear all your doubts.</a:t>
            </a:r>
          </a:p>
          <a:p>
            <a:pPr eaLnBrk="1" hangingPunct="1"/>
            <a:endParaRPr lang="en-US" dirty="0" smtClean="0"/>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6</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eaLnBrk="1" hangingPunct="1">
              <a:lnSpc>
                <a:spcPct val="95000"/>
              </a:lnSpc>
              <a:spcBef>
                <a:spcPct val="0"/>
              </a:spcBef>
              <a:defRPr/>
            </a:pPr>
            <a:r>
              <a:rPr lang="en-US" dirty="0" smtClean="0"/>
              <a:t>A</a:t>
            </a:r>
            <a:r>
              <a:rPr lang="en-US" baseline="0" dirty="0" smtClean="0"/>
              <a:t> photograph or facial image of an individual is the primitive and easiest biometric feature.</a:t>
            </a:r>
          </a:p>
          <a:p>
            <a:pPr eaLnBrk="1" hangingPunct="1">
              <a:lnSpc>
                <a:spcPct val="95000"/>
              </a:lnSpc>
              <a:spcBef>
                <a:spcPct val="0"/>
              </a:spcBef>
              <a:defRPr/>
            </a:pPr>
            <a:r>
              <a:rPr lang="en-US" baseline="0" dirty="0" smtClean="0"/>
              <a:t>Photograph is worldwide accepted biometric identifier.</a:t>
            </a:r>
          </a:p>
          <a:p>
            <a:pPr eaLnBrk="1" hangingPunct="1">
              <a:lnSpc>
                <a:spcPct val="95000"/>
              </a:lnSpc>
              <a:spcBef>
                <a:spcPct val="0"/>
              </a:spcBef>
              <a:defRPr/>
            </a:pPr>
            <a:r>
              <a:rPr lang="en-US" baseline="0" dirty="0" smtClean="0"/>
              <a:t>In the next slides we shall learn the device used, steps involved and guidelines to be followed while capturing a photograph.</a:t>
            </a:r>
          </a:p>
          <a:p>
            <a:pPr eaLnBrk="1" hangingPunct="1">
              <a:lnSpc>
                <a:spcPct val="95000"/>
              </a:lnSpc>
              <a:spcBef>
                <a:spcPct val="0"/>
              </a:spcBef>
              <a:defRPr/>
            </a:pPr>
            <a:endParaRPr lang="en-US" dirty="0" smtClean="0"/>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7</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eaLnBrk="1" hangingPunct="1">
              <a:lnSpc>
                <a:spcPct val="95000"/>
              </a:lnSpc>
              <a:spcBef>
                <a:spcPct val="0"/>
              </a:spcBef>
              <a:defRPr/>
            </a:pPr>
            <a:r>
              <a:rPr lang="en-US" dirty="0" smtClean="0"/>
              <a:t>&lt;read form the slide&gt;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8</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eaLnBrk="1" hangingPunct="1">
              <a:lnSpc>
                <a:spcPct val="95000"/>
              </a:lnSpc>
              <a:spcBef>
                <a:spcPct val="0"/>
              </a:spcBef>
              <a:defRPr/>
            </a:pPr>
            <a:r>
              <a:rPr lang="en-US" dirty="0" smtClean="0"/>
              <a:t>Look at the position</a:t>
            </a:r>
            <a:r>
              <a:rPr lang="en-US" baseline="0" dirty="0" smtClean="0"/>
              <a:t> </a:t>
            </a:r>
            <a:r>
              <a:rPr lang="en-US" dirty="0" smtClean="0"/>
              <a:t>of Enrollment Operator and Enrollee.</a:t>
            </a:r>
          </a:p>
          <a:p>
            <a:pPr eaLnBrk="1" hangingPunct="1">
              <a:lnSpc>
                <a:spcPct val="95000"/>
              </a:lnSpc>
              <a:spcBef>
                <a:spcPct val="0"/>
              </a:spcBef>
              <a:defRPr/>
            </a:pPr>
            <a:endParaRPr lang="en-US" dirty="0" smtClean="0"/>
          </a:p>
          <a:p>
            <a:pPr eaLnBrk="1" hangingPunct="1">
              <a:lnSpc>
                <a:spcPct val="95000"/>
              </a:lnSpc>
              <a:spcBef>
                <a:spcPct val="0"/>
              </a:spcBef>
              <a:defRPr/>
            </a:pPr>
            <a:endParaRPr lang="en-US" sz="800" dirty="0" smtClean="0">
              <a:latin typeface="+mn-lt"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9</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eaLnBrk="1" hangingPunct="1">
              <a:lnSpc>
                <a:spcPct val="95000"/>
              </a:lnSpc>
              <a:spcBef>
                <a:spcPct val="0"/>
              </a:spcBef>
              <a:defRPr/>
            </a:pPr>
            <a:r>
              <a:rPr lang="en-US" dirty="0" smtClean="0"/>
              <a:t>&lt;read form the slide&gt;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08BB2C-3BCD-4D78-BC91-8204684837AD}" type="slidenum">
              <a:rPr lang="en-US" smtClean="0"/>
              <a:pPr eaLnBrk="1" hangingPunct="1"/>
              <a:t>10</a:t>
            </a:fld>
            <a:endParaRPr lang="en-US" dirty="0" smtClean="0"/>
          </a:p>
        </p:txBody>
      </p:sp>
      <p:sp>
        <p:nvSpPr>
          <p:cNvPr id="104451"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eaLnBrk="1" hangingPunct="1">
              <a:lnSpc>
                <a:spcPct val="95000"/>
              </a:lnSpc>
              <a:spcBef>
                <a:spcPct val="0"/>
              </a:spcBef>
              <a:defRPr/>
            </a:pPr>
            <a:r>
              <a:rPr lang="en-US" dirty="0" smtClean="0"/>
              <a:t>Trainer to say:</a:t>
            </a:r>
          </a:p>
          <a:p>
            <a:pPr eaLnBrk="1" hangingPunct="1">
              <a:lnSpc>
                <a:spcPct val="95000"/>
              </a:lnSpc>
              <a:spcBef>
                <a:spcPct val="0"/>
              </a:spcBef>
              <a:defRPr/>
            </a:pPr>
            <a:endParaRPr lang="en-US" dirty="0" smtClean="0"/>
          </a:p>
          <a:p>
            <a:pPr eaLnBrk="1" hangingPunct="1">
              <a:lnSpc>
                <a:spcPct val="95000"/>
              </a:lnSpc>
              <a:spcBef>
                <a:spcPct val="0"/>
              </a:spcBef>
              <a:defRPr/>
            </a:pPr>
            <a:r>
              <a:rPr lang="en-US" dirty="0" smtClean="0"/>
              <a:t>&lt;read form the slide&gt;</a:t>
            </a:r>
          </a:p>
          <a:p>
            <a:pPr eaLnBrk="1" hangingPunct="1">
              <a:lnSpc>
                <a:spcPct val="95000"/>
              </a:lnSpc>
              <a:spcBef>
                <a:spcPct val="0"/>
              </a:spcBef>
              <a:defRPr/>
            </a:pPr>
            <a:r>
              <a:rPr lang="en-US" dirty="0" smtClean="0"/>
              <a:t> </a:t>
            </a:r>
          </a:p>
          <a:p>
            <a:pPr eaLnBrk="1" hangingPunct="1">
              <a:lnSpc>
                <a:spcPct val="95000"/>
              </a:lnSpc>
              <a:spcBef>
                <a:spcPct val="0"/>
              </a:spcBef>
              <a:defRPr/>
            </a:pPr>
            <a:r>
              <a:rPr lang="en-US" sz="800" dirty="0" smtClean="0"/>
              <a:t> </a:t>
            </a:r>
            <a:endParaRPr lang="en-US" sz="800" dirty="0" smtClean="0">
              <a:latin typeface="+mn-lt"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3.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9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5.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9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2" name="Picture 5" descr="Updation"/>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757238"/>
            <a:ext cx="2085975" cy="53689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14338" y="757238"/>
            <a:ext cx="6110287" cy="5368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2" name="Picture 6" descr="Updation"/>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2" name="Picture 7" descr="Updation"/>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2" name="Picture 6" descr="Updation"/>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2" name="Picture 6" descr="Updation"/>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2" name="Picture 6" descr="Updation"/>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14338" y="1350963"/>
            <a:ext cx="4097337"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64075" y="1350963"/>
            <a:ext cx="4098925" cy="477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2" name="Picture 5" descr="Updation"/>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2" name="Picture 7" descr="Updation"/>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I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0.xml"/><Relationship Id="rId1" Type="http://schemas.openxmlformats.org/officeDocument/2006/relationships/slideLayout" Target="../slideLayouts/slideLayout110.xml"/></Relationships>
</file>

<file path=ppt/slideMasters/_rels/slideMaster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1.xml"/><Relationship Id="rId1" Type="http://schemas.openxmlformats.org/officeDocument/2006/relationships/slideLayout" Target="../slideLayouts/slideLayout111.xml"/></Relationships>
</file>

<file path=ppt/slideMasters/_rels/slideMaster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2.xml"/><Relationship Id="rId1" Type="http://schemas.openxmlformats.org/officeDocument/2006/relationships/slideLayout" Target="../slideLayouts/slideLayout112.xml"/></Relationships>
</file>

<file path=ppt/slideMasters/_rels/slideMaster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3.xml"/><Relationship Id="rId1" Type="http://schemas.openxmlformats.org/officeDocument/2006/relationships/slideLayout" Target="../slideLayouts/slideLayout113.xml"/></Relationships>
</file>

<file path=ppt/slideMasters/_rels/slideMaster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4.xml"/><Relationship Id="rId1" Type="http://schemas.openxmlformats.org/officeDocument/2006/relationships/slideLayout" Target="../slideLayouts/slideLayout114.xml"/></Relationships>
</file>

<file path=ppt/slideMasters/_rels/slideMaster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5.xml"/><Relationship Id="rId1" Type="http://schemas.openxmlformats.org/officeDocument/2006/relationships/slideLayout" Target="../slideLayouts/slideLayout115.xml"/></Relationships>
</file>

<file path=ppt/slideMasters/_rels/slideMaster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6.xml"/><Relationship Id="rId1" Type="http://schemas.openxmlformats.org/officeDocument/2006/relationships/slideLayout" Target="../slideLayouts/slideLayout116.xml"/></Relationships>
</file>

<file path=ppt/slideMasters/_rels/slideMaster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7.xml"/><Relationship Id="rId1" Type="http://schemas.openxmlformats.org/officeDocument/2006/relationships/slideLayout" Target="../slideLayouts/slideLayout117.xml"/></Relationships>
</file>

<file path=ppt/slideMasters/_rels/slideMaster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8.xml"/><Relationship Id="rId1" Type="http://schemas.openxmlformats.org/officeDocument/2006/relationships/slideLayout" Target="../slideLayouts/slideLayout118.xml"/></Relationships>
</file>

<file path=ppt/slideMasters/_rels/slideMaster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9.xml"/><Relationship Id="rId1" Type="http://schemas.openxmlformats.org/officeDocument/2006/relationships/slideLayout" Target="../slideLayouts/slideLayout119.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0.xml"/><Relationship Id="rId1" Type="http://schemas.openxmlformats.org/officeDocument/2006/relationships/slideLayout" Target="../slideLayouts/slideLayout120.xml"/></Relationships>
</file>

<file path=ppt/slideMasters/_rels/slideMaster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1.xml"/><Relationship Id="rId1" Type="http://schemas.openxmlformats.org/officeDocument/2006/relationships/slideLayout" Target="../slideLayouts/slideLayout121.xml"/></Relationships>
</file>

<file path=ppt/slideMasters/_rels/slideMaster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2.xml"/><Relationship Id="rId1" Type="http://schemas.openxmlformats.org/officeDocument/2006/relationships/slideLayout" Target="../slideLayouts/slideLayout122.xml"/></Relationships>
</file>

<file path=ppt/slideMasters/_rels/slideMaster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3.xml"/><Relationship Id="rId1" Type="http://schemas.openxmlformats.org/officeDocument/2006/relationships/slideLayout" Target="../slideLayouts/slideLayout123.xml"/></Relationships>
</file>

<file path=ppt/slideMasters/_rels/slideMaster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4.xml"/><Relationship Id="rId1" Type="http://schemas.openxmlformats.org/officeDocument/2006/relationships/slideLayout" Target="../slideLayouts/slideLayout124.xml"/></Relationships>
</file>

<file path=ppt/slideMasters/_rels/slideMaster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5.xml"/><Relationship Id="rId1" Type="http://schemas.openxmlformats.org/officeDocument/2006/relationships/slideLayout" Target="../slideLayouts/slideLayout125.xml"/></Relationships>
</file>

<file path=ppt/slideMasters/_rels/slideMaster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6.xml"/><Relationship Id="rId1" Type="http://schemas.openxmlformats.org/officeDocument/2006/relationships/slideLayout" Target="../slideLayouts/slideLayout126.xml"/></Relationships>
</file>

<file path=ppt/slideMasters/_rels/slideMaster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7.xml"/><Relationship Id="rId1" Type="http://schemas.openxmlformats.org/officeDocument/2006/relationships/slideLayout" Target="../slideLayouts/slideLayout127.xml"/></Relationships>
</file>

<file path=ppt/slideMasters/_rels/slideMaster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8.xml"/><Relationship Id="rId1" Type="http://schemas.openxmlformats.org/officeDocument/2006/relationships/slideLayout" Target="../slideLayouts/slideLayout128.xml"/></Relationships>
</file>

<file path=ppt/slideMasters/_rels/slideMaster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9.xml"/><Relationship Id="rId1"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0.xml"/><Relationship Id="rId1" Type="http://schemas.openxmlformats.org/officeDocument/2006/relationships/slideLayout" Target="../slideLayouts/slideLayout130.xml"/></Relationships>
</file>

<file path=ppt/slideMasters/_rels/slideMaster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1.xml"/><Relationship Id="rId1" Type="http://schemas.openxmlformats.org/officeDocument/2006/relationships/slideLayout" Target="../slideLayouts/slideLayout131.xml"/></Relationships>
</file>

<file path=ppt/slideMasters/_rels/slideMaster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2.xml"/><Relationship Id="rId1" Type="http://schemas.openxmlformats.org/officeDocument/2006/relationships/slideLayout" Target="../slideLayouts/slideLayout132.xml"/></Relationships>
</file>

<file path=ppt/slideMasters/_rels/slideMaster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3.xml"/><Relationship Id="rId1" Type="http://schemas.openxmlformats.org/officeDocument/2006/relationships/slideLayout" Target="../slideLayouts/slideLayout133.xml"/></Relationships>
</file>

<file path=ppt/slideMasters/_rels/slideMaster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4.xml"/><Relationship Id="rId1" Type="http://schemas.openxmlformats.org/officeDocument/2006/relationships/slideLayout" Target="../slideLayouts/slideLayout134.xml"/></Relationships>
</file>

<file path=ppt/slideMasters/_rels/slideMaster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5.xml"/><Relationship Id="rId1" Type="http://schemas.openxmlformats.org/officeDocument/2006/relationships/slideLayout" Target="../slideLayouts/slideLayout135.xml"/></Relationships>
</file>

<file path=ppt/slideMasters/_rels/slideMaster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6.xml"/><Relationship Id="rId1" Type="http://schemas.openxmlformats.org/officeDocument/2006/relationships/slideLayout" Target="../slideLayouts/slideLayout136.xml"/></Relationships>
</file>

<file path=ppt/slideMasters/_rels/slideMaster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7.xml"/><Relationship Id="rId1" Type="http://schemas.openxmlformats.org/officeDocument/2006/relationships/slideLayout" Target="../slideLayouts/slideLayout137.xml"/></Relationships>
</file>

<file path=ppt/slideMasters/_rels/slideMaster1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8.xml"/><Relationship Id="rId1" Type="http://schemas.openxmlformats.org/officeDocument/2006/relationships/slideLayout" Target="../slideLayouts/slideLayout138.xml"/></Relationships>
</file>

<file path=ppt/slideMasters/_rels/slideMaster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9.xml"/><Relationship Id="rId1" Type="http://schemas.openxmlformats.org/officeDocument/2006/relationships/slideLayout" Target="../slideLayouts/slideLayout139.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0.xml"/><Relationship Id="rId1" Type="http://schemas.openxmlformats.org/officeDocument/2006/relationships/slideLayout" Target="../slideLayouts/slideLayout140.xml"/></Relationships>
</file>

<file path=ppt/slideMasters/_rels/slideMaster1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1.xml"/><Relationship Id="rId1" Type="http://schemas.openxmlformats.org/officeDocument/2006/relationships/slideLayout" Target="../slideLayouts/slideLayout141.xml"/></Relationships>
</file>

<file path=ppt/slideMasters/_rels/slideMaster1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2.xml"/><Relationship Id="rId1" Type="http://schemas.openxmlformats.org/officeDocument/2006/relationships/slideLayout" Target="../slideLayouts/slideLayout142.xml"/></Relationships>
</file>

<file path=ppt/slideMasters/_rels/slideMaster1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3.xml"/><Relationship Id="rId1" Type="http://schemas.openxmlformats.org/officeDocument/2006/relationships/slideLayout" Target="../slideLayouts/slideLayout143.xml"/></Relationships>
</file>

<file path=ppt/slideMasters/_rels/slideMaster1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4.xml"/><Relationship Id="rId1" Type="http://schemas.openxmlformats.org/officeDocument/2006/relationships/slideLayout" Target="../slideLayouts/slideLayout144.xml"/></Relationships>
</file>

<file path=ppt/slideMasters/_rels/slideMaster1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5.xml"/><Relationship Id="rId1" Type="http://schemas.openxmlformats.org/officeDocument/2006/relationships/slideLayout" Target="../slideLayouts/slideLayout145.xml"/></Relationships>
</file>

<file path=ppt/slideMasters/_rels/slideMaster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6.xml"/><Relationship Id="rId1" Type="http://schemas.openxmlformats.org/officeDocument/2006/relationships/slideLayout" Target="../slideLayouts/slideLayout146.xml"/></Relationships>
</file>

<file path=ppt/slideMasters/_rels/slideMaster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7.xml"/><Relationship Id="rId1" Type="http://schemas.openxmlformats.org/officeDocument/2006/relationships/slideLayout" Target="../slideLayouts/slideLayout147.xml"/></Relationships>
</file>

<file path=ppt/slideMasters/_rels/slideMaster1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8.xml"/><Relationship Id="rId1" Type="http://schemas.openxmlformats.org/officeDocument/2006/relationships/slideLayout" Target="../slideLayouts/slideLayout148.xml"/></Relationships>
</file>

<file path=ppt/slideMasters/_rels/slideMaster1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9.xml"/><Relationship Id="rId1" Type="http://schemas.openxmlformats.org/officeDocument/2006/relationships/slideLayout" Target="../slideLayouts/slideLayout149.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0.xml"/><Relationship Id="rId1" Type="http://schemas.openxmlformats.org/officeDocument/2006/relationships/slideLayout" Target="../slideLayouts/slideLayout150.xml"/></Relationships>
</file>

<file path=ppt/slideMasters/_rels/slideMaster1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1.xml"/><Relationship Id="rId1" Type="http://schemas.openxmlformats.org/officeDocument/2006/relationships/slideLayout" Target="../slideLayouts/slideLayout151.xml"/></Relationships>
</file>

<file path=ppt/slideMasters/_rels/slideMaster1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2.xml"/><Relationship Id="rId1" Type="http://schemas.openxmlformats.org/officeDocument/2006/relationships/slideLayout" Target="../slideLayouts/slideLayout152.xml"/></Relationships>
</file>

<file path=ppt/slideMasters/_rels/slideMaster1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3.xml"/><Relationship Id="rId1" Type="http://schemas.openxmlformats.org/officeDocument/2006/relationships/slideLayout" Target="../slideLayouts/slideLayout153.xml"/></Relationships>
</file>

<file path=ppt/slideMasters/_rels/slideMaster1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4.xml"/><Relationship Id="rId1" Type="http://schemas.openxmlformats.org/officeDocument/2006/relationships/slideLayout" Target="../slideLayouts/slideLayout154.xml"/></Relationships>
</file>

<file path=ppt/slideMasters/_rels/slideMaster1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5.xml"/><Relationship Id="rId1" Type="http://schemas.openxmlformats.org/officeDocument/2006/relationships/slideLayout" Target="../slideLayouts/slideLayout155.xml"/></Relationships>
</file>

<file path=ppt/slideMasters/_rels/slideMaster1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6.xml"/><Relationship Id="rId1" Type="http://schemas.openxmlformats.org/officeDocument/2006/relationships/slideLayout" Target="../slideLayouts/slideLayout156.xml"/></Relationships>
</file>

<file path=ppt/slideMasters/_rels/slideMaster1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7.xml"/><Relationship Id="rId1" Type="http://schemas.openxmlformats.org/officeDocument/2006/relationships/slideLayout" Target="../slideLayouts/slideLayout157.xml"/></Relationships>
</file>

<file path=ppt/slideMasters/_rels/slideMaster1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8.xml"/><Relationship Id="rId1" Type="http://schemas.openxmlformats.org/officeDocument/2006/relationships/slideLayout" Target="../slideLayouts/slideLayout158.xml"/></Relationships>
</file>

<file path=ppt/slideMasters/_rels/slideMaster1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9.xml"/><Relationship Id="rId1" Type="http://schemas.openxmlformats.org/officeDocument/2006/relationships/slideLayout" Target="../slideLayouts/slideLayout159.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0.xml"/><Relationship Id="rId1" Type="http://schemas.openxmlformats.org/officeDocument/2006/relationships/slideLayout" Target="../slideLayouts/slideLayout160.xml"/></Relationships>
</file>

<file path=ppt/slideMasters/_rels/slideMaster1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1.xml"/><Relationship Id="rId1" Type="http://schemas.openxmlformats.org/officeDocument/2006/relationships/slideLayout" Target="../slideLayouts/slideLayout161.xml"/></Relationships>
</file>

<file path=ppt/slideMasters/_rels/slideMaster1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2.xml"/><Relationship Id="rId1" Type="http://schemas.openxmlformats.org/officeDocument/2006/relationships/slideLayout" Target="../slideLayouts/slideLayout162.xml"/></Relationships>
</file>

<file path=ppt/slideMasters/_rels/slideMaster1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3.xml"/><Relationship Id="rId1" Type="http://schemas.openxmlformats.org/officeDocument/2006/relationships/slideLayout" Target="../slideLayouts/slideLayout163.xml"/></Relationships>
</file>

<file path=ppt/slideMasters/_rels/slideMaster1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4.xml"/><Relationship Id="rId1" Type="http://schemas.openxmlformats.org/officeDocument/2006/relationships/slideLayout" Target="../slideLayouts/slideLayout164.xml"/></Relationships>
</file>

<file path=ppt/slideMasters/_rels/slideMaster1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5.xml"/><Relationship Id="rId1" Type="http://schemas.openxmlformats.org/officeDocument/2006/relationships/slideLayout" Target="../slideLayouts/slideLayout165.xml"/></Relationships>
</file>

<file path=ppt/slideMasters/_rels/slideMaster1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6.xml"/><Relationship Id="rId1" Type="http://schemas.openxmlformats.org/officeDocument/2006/relationships/slideLayout" Target="../slideLayouts/slideLayout166.xml"/></Relationships>
</file>

<file path=ppt/slideMasters/_rels/slideMaster1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7.xml"/><Relationship Id="rId1" Type="http://schemas.openxmlformats.org/officeDocument/2006/relationships/slideLayout" Target="../slideLayouts/slideLayout167.xml"/></Relationships>
</file>

<file path=ppt/slideMasters/_rels/slideMaster1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8.xml"/><Relationship Id="rId1" Type="http://schemas.openxmlformats.org/officeDocument/2006/relationships/slideLayout" Target="../slideLayouts/slideLayout168.xml"/></Relationships>
</file>

<file path=ppt/slideMasters/_rels/slideMaster1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9.xml"/><Relationship Id="rId1" Type="http://schemas.openxmlformats.org/officeDocument/2006/relationships/slideLayout" Target="../slideLayouts/slideLayout169.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0.xml"/><Relationship Id="rId1" Type="http://schemas.openxmlformats.org/officeDocument/2006/relationships/slideLayout" Target="../slideLayouts/slideLayout170.xml"/></Relationships>
</file>

<file path=ppt/slideMasters/_rels/slideMaster1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1.xml"/><Relationship Id="rId1" Type="http://schemas.openxmlformats.org/officeDocument/2006/relationships/slideLayout" Target="../slideLayouts/slideLayout171.xml"/></Relationships>
</file>

<file path=ppt/slideMasters/_rels/slideMaster1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2.xml"/><Relationship Id="rId1" Type="http://schemas.openxmlformats.org/officeDocument/2006/relationships/slideLayout" Target="../slideLayouts/slideLayout172.xml"/></Relationships>
</file>

<file path=ppt/slideMasters/_rels/slideMaster1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3.xml"/><Relationship Id="rId1" Type="http://schemas.openxmlformats.org/officeDocument/2006/relationships/slideLayout" Target="../slideLayouts/slideLayout173.xml"/></Relationships>
</file>

<file path=ppt/slideMasters/_rels/slideMaster1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4.xml"/><Relationship Id="rId1" Type="http://schemas.openxmlformats.org/officeDocument/2006/relationships/slideLayout" Target="../slideLayouts/slideLayout174.xml"/></Relationships>
</file>

<file path=ppt/slideMasters/_rels/slideMaster1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5.xml"/><Relationship Id="rId1" Type="http://schemas.openxmlformats.org/officeDocument/2006/relationships/slideLayout" Target="../slideLayouts/slideLayout175.xml"/></Relationships>
</file>

<file path=ppt/slideMasters/_rels/slideMaster1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6.xml"/><Relationship Id="rId1" Type="http://schemas.openxmlformats.org/officeDocument/2006/relationships/slideLayout" Target="../slideLayouts/slideLayout176.xml"/></Relationships>
</file>

<file path=ppt/slideMasters/_rels/slideMaster1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7.xml"/><Relationship Id="rId1" Type="http://schemas.openxmlformats.org/officeDocument/2006/relationships/slideLayout" Target="../slideLayouts/slideLayout177.xml"/></Relationships>
</file>

<file path=ppt/slideMasters/_rels/slideMaster1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8.xml"/><Relationship Id="rId1" Type="http://schemas.openxmlformats.org/officeDocument/2006/relationships/slideLayout" Target="../slideLayouts/slideLayout178.xml"/></Relationships>
</file>

<file path=ppt/slideMasters/_rels/slideMaster1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9.xml"/><Relationship Id="rId1" Type="http://schemas.openxmlformats.org/officeDocument/2006/relationships/slideLayout" Target="../slideLayouts/slideLayout179.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0.xml"/><Relationship Id="rId1" Type="http://schemas.openxmlformats.org/officeDocument/2006/relationships/slideLayout" Target="../slideLayouts/slideLayout180.xml"/></Relationships>
</file>

<file path=ppt/slideMasters/_rels/slideMaster1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1.xml"/><Relationship Id="rId1" Type="http://schemas.openxmlformats.org/officeDocument/2006/relationships/slideLayout" Target="../slideLayouts/slideLayout181.xml"/></Relationships>
</file>

<file path=ppt/slideMasters/_rels/slideMaster1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2.xml"/><Relationship Id="rId1" Type="http://schemas.openxmlformats.org/officeDocument/2006/relationships/slideLayout" Target="../slideLayouts/slideLayout182.xml"/></Relationships>
</file>

<file path=ppt/slideMasters/_rels/slideMaster1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3.xml"/><Relationship Id="rId1" Type="http://schemas.openxmlformats.org/officeDocument/2006/relationships/slideLayout" Target="../slideLayouts/slideLayout183.xml"/></Relationships>
</file>

<file path=ppt/slideMasters/_rels/slideMaster1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4.xml"/><Relationship Id="rId1" Type="http://schemas.openxmlformats.org/officeDocument/2006/relationships/slideLayout" Target="../slideLayouts/slideLayout184.xml"/></Relationships>
</file>

<file path=ppt/slideMasters/_rels/slideMaster1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5.xml"/><Relationship Id="rId1" Type="http://schemas.openxmlformats.org/officeDocument/2006/relationships/slideLayout" Target="../slideLayouts/slideLayout185.xml"/></Relationships>
</file>

<file path=ppt/slideMasters/_rels/slideMaster1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6.xml"/><Relationship Id="rId1" Type="http://schemas.openxmlformats.org/officeDocument/2006/relationships/slideLayout" Target="../slideLayouts/slideLayout186.xml"/></Relationships>
</file>

<file path=ppt/slideMasters/_rels/slideMaster1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7.xml"/><Relationship Id="rId1" Type="http://schemas.openxmlformats.org/officeDocument/2006/relationships/slideLayout" Target="../slideLayouts/slideLayout187.xml"/></Relationships>
</file>

<file path=ppt/slideMasters/_rels/slideMaster1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8.xml"/><Relationship Id="rId1" Type="http://schemas.openxmlformats.org/officeDocument/2006/relationships/slideLayout" Target="../slideLayouts/slideLayout188.xml"/></Relationships>
</file>

<file path=ppt/slideMasters/_rels/slideMaster1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9.xml"/><Relationship Id="rId1" Type="http://schemas.openxmlformats.org/officeDocument/2006/relationships/slideLayout" Target="../slideLayouts/slideLayout189.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0.xml"/><Relationship Id="rId1" Type="http://schemas.openxmlformats.org/officeDocument/2006/relationships/slideLayout" Target="../slideLayouts/slideLayout190.xml"/></Relationships>
</file>

<file path=ppt/slideMasters/_rels/slideMaster1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1.xml"/><Relationship Id="rId1" Type="http://schemas.openxmlformats.org/officeDocument/2006/relationships/slideLayout" Target="../slideLayouts/slideLayout191.xml"/></Relationships>
</file>

<file path=ppt/slideMasters/_rels/slideMaster1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2.xml"/><Relationship Id="rId1" Type="http://schemas.openxmlformats.org/officeDocument/2006/relationships/slideLayout" Target="../slideLayouts/slideLayout192.xml"/></Relationships>
</file>

<file path=ppt/slideMasters/_rels/slideMaster1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3.xml"/><Relationship Id="rId1" Type="http://schemas.openxmlformats.org/officeDocument/2006/relationships/slideLayout" Target="../slideLayouts/slideLayout193.xml"/></Relationships>
</file>

<file path=ppt/slideMasters/_rels/slideMaster1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4.xml"/><Relationship Id="rId1" Type="http://schemas.openxmlformats.org/officeDocument/2006/relationships/slideLayout" Target="../slideLayouts/slideLayout194.xml"/></Relationships>
</file>

<file path=ppt/slideMasters/_rels/slideMaster1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5.xml"/><Relationship Id="rId1" Type="http://schemas.openxmlformats.org/officeDocument/2006/relationships/slideLayout" Target="../slideLayouts/slideLayout195.xml"/></Relationships>
</file>

<file path=ppt/slideMasters/_rels/slideMaster1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6.xml"/><Relationship Id="rId1" Type="http://schemas.openxmlformats.org/officeDocument/2006/relationships/slideLayout" Target="../slideLayouts/slideLayout196.xml"/></Relationships>
</file>

<file path=ppt/slideMasters/_rels/slideMaster1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7.xml"/><Relationship Id="rId1" Type="http://schemas.openxmlformats.org/officeDocument/2006/relationships/slideLayout" Target="../slideLayouts/slideLayout197.xml"/></Relationships>
</file>

<file path=ppt/slideMasters/_rels/slideMaster1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8.xml"/><Relationship Id="rId1" Type="http://schemas.openxmlformats.org/officeDocument/2006/relationships/slideLayout" Target="../slideLayouts/slideLayout198.xml"/></Relationships>
</file>

<file path=ppt/slideMasters/_rels/slideMaster1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9.xml"/><Relationship Id="rId1" Type="http://schemas.openxmlformats.org/officeDocument/2006/relationships/slideLayout" Target="../slideLayouts/slideLayout199.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1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90.xml"/><Relationship Id="rId1" Type="http://schemas.openxmlformats.org/officeDocument/2006/relationships/slideLayout" Target="../slideLayouts/slideLayout200.xml"/></Relationships>
</file>

<file path=ppt/slideMasters/_rels/slideMaster1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91.xml"/><Relationship Id="rId1" Type="http://schemas.openxmlformats.org/officeDocument/2006/relationships/slideLayout" Target="../slideLayouts/slideLayout201.xml"/></Relationships>
</file>

<file path=ppt/slideMasters/_rels/slideMaster1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92.xml"/><Relationship Id="rId1" Type="http://schemas.openxmlformats.org/officeDocument/2006/relationships/slideLayout" Target="../slideLayouts/slideLayout202.xml"/></Relationships>
</file>

<file path=ppt/slideMasters/_rels/slideMaster1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93.xml"/><Relationship Id="rId1" Type="http://schemas.openxmlformats.org/officeDocument/2006/relationships/slideLayout" Target="../slideLayouts/slideLayout203.xml"/></Relationships>
</file>

<file path=ppt/slideMasters/_rels/slideMaster1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94.xml"/><Relationship Id="rId1" Type="http://schemas.openxmlformats.org/officeDocument/2006/relationships/slideLayout" Target="../slideLayouts/slideLayout204.xml"/></Relationships>
</file>

<file path=ppt/slideMasters/_rels/slideMaster195.xml.rels><?xml version="1.0" encoding="UTF-8" standalone="yes"?>
<Relationships xmlns="http://schemas.openxmlformats.org/package/2006/relationships"><Relationship Id="rId3" Type="http://schemas.openxmlformats.org/officeDocument/2006/relationships/theme" Target="../theme/theme195.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5.xml"/><Relationship Id="rId1" Type="http://schemas.openxmlformats.org/officeDocument/2006/relationships/slideLayout" Target="../slideLayouts/slideLayout35.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6.xml"/><Relationship Id="rId1" Type="http://schemas.openxmlformats.org/officeDocument/2006/relationships/slideLayout" Target="../slideLayouts/slideLayout36.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7.xml"/><Relationship Id="rId1" Type="http://schemas.openxmlformats.org/officeDocument/2006/relationships/slideLayout" Target="../slideLayouts/slideLayout37.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8.xml"/><Relationship Id="rId1" Type="http://schemas.openxmlformats.org/officeDocument/2006/relationships/slideLayout" Target="../slideLayouts/slideLayout38.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9.xml"/><Relationship Id="rId1"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0.xml"/><Relationship Id="rId1" Type="http://schemas.openxmlformats.org/officeDocument/2006/relationships/slideLayout" Target="../slideLayouts/slideLayout40.xm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1.xml"/><Relationship Id="rId1" Type="http://schemas.openxmlformats.org/officeDocument/2006/relationships/slideLayout" Target="../slideLayouts/slideLayout41.xml"/></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2.xml"/><Relationship Id="rId1" Type="http://schemas.openxmlformats.org/officeDocument/2006/relationships/slideLayout" Target="../slideLayouts/slideLayout42.xm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3.xml"/><Relationship Id="rId1" Type="http://schemas.openxmlformats.org/officeDocument/2006/relationships/slideLayout" Target="../slideLayouts/slideLayout43.xml"/></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4.xml"/><Relationship Id="rId1" Type="http://schemas.openxmlformats.org/officeDocument/2006/relationships/slideLayout" Target="../slideLayouts/slideLayout44.xml"/></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5.xml"/><Relationship Id="rId1" Type="http://schemas.openxmlformats.org/officeDocument/2006/relationships/slideLayout" Target="../slideLayouts/slideLayout45.xml"/></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6.xml"/><Relationship Id="rId1" Type="http://schemas.openxmlformats.org/officeDocument/2006/relationships/slideLayout" Target="../slideLayouts/slideLayout46.xml"/></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7.xml"/><Relationship Id="rId1" Type="http://schemas.openxmlformats.org/officeDocument/2006/relationships/slideLayout" Target="../slideLayouts/slideLayout47.xml"/></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8.xml"/><Relationship Id="rId1" Type="http://schemas.openxmlformats.org/officeDocument/2006/relationships/slideLayout" Target="../slideLayouts/slideLayout48.xm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9.xml"/><Relationship Id="rId1"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0.xml"/><Relationship Id="rId1" Type="http://schemas.openxmlformats.org/officeDocument/2006/relationships/slideLayout" Target="../slideLayouts/slideLayout50.xml"/></Relationships>
</file>

<file path=ppt/slideMasters/_rels/slideMaster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1.xml"/><Relationship Id="rId1" Type="http://schemas.openxmlformats.org/officeDocument/2006/relationships/slideLayout" Target="../slideLayouts/slideLayout51.xml"/></Relationships>
</file>

<file path=ppt/slideMasters/_rels/slideMaster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2.xml"/><Relationship Id="rId1" Type="http://schemas.openxmlformats.org/officeDocument/2006/relationships/slideLayout" Target="../slideLayouts/slideLayout52.xml"/></Relationships>
</file>

<file path=ppt/slideMasters/_rels/slideMaster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3.xml"/><Relationship Id="rId1" Type="http://schemas.openxmlformats.org/officeDocument/2006/relationships/slideLayout" Target="../slideLayouts/slideLayout53.xm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4.xml"/><Relationship Id="rId1" Type="http://schemas.openxmlformats.org/officeDocument/2006/relationships/slideLayout" Target="../slideLayouts/slideLayout54.xm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5.xml"/><Relationship Id="rId1" Type="http://schemas.openxmlformats.org/officeDocument/2006/relationships/slideLayout" Target="../slideLayouts/slideLayout55.xml"/></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6.xml"/><Relationship Id="rId1" Type="http://schemas.openxmlformats.org/officeDocument/2006/relationships/slideLayout" Target="../slideLayouts/slideLayout56.xml"/></Relationships>
</file>

<file path=ppt/slideMasters/_rels/slideMaster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7.xml"/><Relationship Id="rId1" Type="http://schemas.openxmlformats.org/officeDocument/2006/relationships/slideLayout" Target="../slideLayouts/slideLayout57.xml"/></Relationships>
</file>

<file path=ppt/slideMasters/_rels/slideMaster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8.xml"/><Relationship Id="rId1" Type="http://schemas.openxmlformats.org/officeDocument/2006/relationships/slideLayout" Target="../slideLayouts/slideLayout58.xml"/></Relationships>
</file>

<file path=ppt/slideMasters/_rels/slideMaster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9.xml"/><Relationship Id="rId1"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0.xml"/><Relationship Id="rId1" Type="http://schemas.openxmlformats.org/officeDocument/2006/relationships/slideLayout" Target="../slideLayouts/slideLayout60.xml"/></Relationships>
</file>

<file path=ppt/slideMasters/_rels/slideMaster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1.xml"/><Relationship Id="rId1" Type="http://schemas.openxmlformats.org/officeDocument/2006/relationships/slideLayout" Target="../slideLayouts/slideLayout61.xml"/></Relationships>
</file>

<file path=ppt/slideMasters/_rels/slideMaster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2.xml"/><Relationship Id="rId1" Type="http://schemas.openxmlformats.org/officeDocument/2006/relationships/slideLayout" Target="../slideLayouts/slideLayout62.xml"/></Relationships>
</file>

<file path=ppt/slideMasters/_rels/slideMaster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3.xml"/><Relationship Id="rId1" Type="http://schemas.openxmlformats.org/officeDocument/2006/relationships/slideLayout" Target="../slideLayouts/slideLayout63.xml"/></Relationships>
</file>

<file path=ppt/slideMasters/_rels/slideMaster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4.xml"/><Relationship Id="rId1" Type="http://schemas.openxmlformats.org/officeDocument/2006/relationships/slideLayout" Target="../slideLayouts/slideLayout64.xml"/></Relationships>
</file>

<file path=ppt/slideMasters/_rels/slideMaster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5.xml"/><Relationship Id="rId1" Type="http://schemas.openxmlformats.org/officeDocument/2006/relationships/slideLayout" Target="../slideLayouts/slideLayout65.xml"/></Relationships>
</file>

<file path=ppt/slideMasters/_rels/slideMaster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6.xml"/><Relationship Id="rId1" Type="http://schemas.openxmlformats.org/officeDocument/2006/relationships/slideLayout" Target="../slideLayouts/slideLayout66.xml"/></Relationships>
</file>

<file path=ppt/slideMasters/_rels/slideMaster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7.xml"/><Relationship Id="rId1" Type="http://schemas.openxmlformats.org/officeDocument/2006/relationships/slideLayout" Target="../slideLayouts/slideLayout67.xml"/></Relationships>
</file>

<file path=ppt/slideMasters/_rels/slideMaster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8.xml"/><Relationship Id="rId1" Type="http://schemas.openxmlformats.org/officeDocument/2006/relationships/slideLayout" Target="../slideLayouts/slideLayout68.xml"/></Relationships>
</file>

<file path=ppt/slideMasters/_rels/slideMaster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9.xml"/><Relationship Id="rId1"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0.xml"/><Relationship Id="rId1" Type="http://schemas.openxmlformats.org/officeDocument/2006/relationships/slideLayout" Target="../slideLayouts/slideLayout70.xml"/></Relationships>
</file>

<file path=ppt/slideMasters/_rels/slideMaster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1.xml"/><Relationship Id="rId1" Type="http://schemas.openxmlformats.org/officeDocument/2006/relationships/slideLayout" Target="../slideLayouts/slideLayout71.xml"/></Relationships>
</file>

<file path=ppt/slideMasters/_rels/slideMaster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2.xml"/><Relationship Id="rId1" Type="http://schemas.openxmlformats.org/officeDocument/2006/relationships/slideLayout" Target="../slideLayouts/slideLayout72.xml"/></Relationships>
</file>

<file path=ppt/slideMasters/_rels/slideMaster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3.xml"/><Relationship Id="rId1" Type="http://schemas.openxmlformats.org/officeDocument/2006/relationships/slideLayout" Target="../slideLayouts/slideLayout73.xml"/></Relationships>
</file>

<file path=ppt/slideMasters/_rels/slideMaster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4.xml"/><Relationship Id="rId1" Type="http://schemas.openxmlformats.org/officeDocument/2006/relationships/slideLayout" Target="../slideLayouts/slideLayout74.xml"/></Relationships>
</file>

<file path=ppt/slideMasters/_rels/slideMaster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5.xml"/><Relationship Id="rId1" Type="http://schemas.openxmlformats.org/officeDocument/2006/relationships/slideLayout" Target="../slideLayouts/slideLayout75.xml"/></Relationships>
</file>

<file path=ppt/slideMasters/_rels/slideMaster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6.xml"/><Relationship Id="rId1" Type="http://schemas.openxmlformats.org/officeDocument/2006/relationships/slideLayout" Target="../slideLayouts/slideLayout76.xml"/></Relationships>
</file>

<file path=ppt/slideMasters/_rels/slideMaster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7.xml"/><Relationship Id="rId1" Type="http://schemas.openxmlformats.org/officeDocument/2006/relationships/slideLayout" Target="../slideLayouts/slideLayout77.xml"/></Relationships>
</file>

<file path=ppt/slideMasters/_rels/slideMaster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8.xml"/><Relationship Id="rId1" Type="http://schemas.openxmlformats.org/officeDocument/2006/relationships/slideLayout" Target="../slideLayouts/slideLayout78.xml"/></Relationships>
</file>

<file path=ppt/slideMasters/_rels/slideMaster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9.xml"/><Relationship Id="rId1"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0.xml"/><Relationship Id="rId1" Type="http://schemas.openxmlformats.org/officeDocument/2006/relationships/slideLayout" Target="../slideLayouts/slideLayout80.xml"/></Relationships>
</file>

<file path=ppt/slideMasters/_rels/slideMaster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1.xml"/><Relationship Id="rId1" Type="http://schemas.openxmlformats.org/officeDocument/2006/relationships/slideLayout" Target="../slideLayouts/slideLayout81.xml"/></Relationships>
</file>

<file path=ppt/slideMasters/_rels/slideMaster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2.xml"/><Relationship Id="rId1" Type="http://schemas.openxmlformats.org/officeDocument/2006/relationships/slideLayout" Target="../slideLayouts/slideLayout82.xml"/></Relationships>
</file>

<file path=ppt/slideMasters/_rels/slideMaster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3.xml"/><Relationship Id="rId1" Type="http://schemas.openxmlformats.org/officeDocument/2006/relationships/slideLayout" Target="../slideLayouts/slideLayout83.xml"/></Relationships>
</file>

<file path=ppt/slideMasters/_rels/slideMaster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4.xml"/><Relationship Id="rId1" Type="http://schemas.openxmlformats.org/officeDocument/2006/relationships/slideLayout" Target="../slideLayouts/slideLayout84.xml"/></Relationships>
</file>

<file path=ppt/slideMasters/_rels/slideMaster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5.xml"/><Relationship Id="rId1" Type="http://schemas.openxmlformats.org/officeDocument/2006/relationships/slideLayout" Target="../slideLayouts/slideLayout85.xml"/></Relationships>
</file>

<file path=ppt/slideMasters/_rels/slideMaster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6.xml"/><Relationship Id="rId1" Type="http://schemas.openxmlformats.org/officeDocument/2006/relationships/slideLayout" Target="../slideLayouts/slideLayout86.xml"/></Relationships>
</file>

<file path=ppt/slideMasters/_rels/slideMaster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7.xml"/><Relationship Id="rId1" Type="http://schemas.openxmlformats.org/officeDocument/2006/relationships/slideLayout" Target="../slideLayouts/slideLayout87.xml"/></Relationships>
</file>

<file path=ppt/slideMasters/_rels/slideMaster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8.xml"/><Relationship Id="rId1" Type="http://schemas.openxmlformats.org/officeDocument/2006/relationships/slideLayout" Target="../slideLayouts/slideLayout88.xml"/></Relationships>
</file>

<file path=ppt/slideMasters/_rels/slideMaster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9.xml"/><Relationship Id="rId1"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0.xml"/><Relationship Id="rId1" Type="http://schemas.openxmlformats.org/officeDocument/2006/relationships/slideLayout" Target="../slideLayouts/slideLayout90.xml"/></Relationships>
</file>

<file path=ppt/slideMasters/_rels/slideMaster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1.xml"/><Relationship Id="rId1" Type="http://schemas.openxmlformats.org/officeDocument/2006/relationships/slideLayout" Target="../slideLayouts/slideLayout91.xml"/></Relationships>
</file>

<file path=ppt/slideMasters/_rels/slideMaster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2.xml"/><Relationship Id="rId1" Type="http://schemas.openxmlformats.org/officeDocument/2006/relationships/slideLayout" Target="../slideLayouts/slideLayout92.xml"/></Relationships>
</file>

<file path=ppt/slideMasters/_rels/slideMaster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3.xml"/><Relationship Id="rId1" Type="http://schemas.openxmlformats.org/officeDocument/2006/relationships/slideLayout" Target="../slideLayouts/slideLayout93.xml"/></Relationships>
</file>

<file path=ppt/slideMasters/_rels/slideMaster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4.xml"/><Relationship Id="rId1" Type="http://schemas.openxmlformats.org/officeDocument/2006/relationships/slideLayout" Target="../slideLayouts/slideLayout94.xml"/></Relationships>
</file>

<file path=ppt/slideMasters/_rels/slideMaster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5.xml"/><Relationship Id="rId1" Type="http://schemas.openxmlformats.org/officeDocument/2006/relationships/slideLayout" Target="../slideLayouts/slideLayout95.xml"/></Relationships>
</file>

<file path=ppt/slideMasters/_rels/slideMaster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6.xml"/><Relationship Id="rId1" Type="http://schemas.openxmlformats.org/officeDocument/2006/relationships/slideLayout" Target="../slideLayouts/slideLayout96.xml"/></Relationships>
</file>

<file path=ppt/slideMasters/_rels/slideMaster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7.xml"/><Relationship Id="rId1" Type="http://schemas.openxmlformats.org/officeDocument/2006/relationships/slideLayout" Target="../slideLayouts/slideLayout97.xml"/></Relationships>
</file>

<file path=ppt/slideMasters/_rels/slideMaster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8.xml"/><Relationship Id="rId1" Type="http://schemas.openxmlformats.org/officeDocument/2006/relationships/slideLayout" Target="../slideLayouts/slideLayout98.xml"/></Relationships>
</file>

<file path=ppt/slideMasters/_rels/slideMaster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9.xml"/><Relationship Id="rId1" Type="http://schemas.openxmlformats.org/officeDocument/2006/relationships/slideLayout" Target="../slideLayouts/slideLayout9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_rels/slideMaster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0.xml"/><Relationship Id="rId1" Type="http://schemas.openxmlformats.org/officeDocument/2006/relationships/slideLayout" Target="../slideLayouts/slideLayout100.xml"/></Relationships>
</file>

<file path=ppt/slideMasters/_rels/slideMaster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1.xml"/><Relationship Id="rId1" Type="http://schemas.openxmlformats.org/officeDocument/2006/relationships/slideLayout" Target="../slideLayouts/slideLayout101.xml"/></Relationships>
</file>

<file path=ppt/slideMasters/_rels/slideMaster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2.xml"/><Relationship Id="rId1" Type="http://schemas.openxmlformats.org/officeDocument/2006/relationships/slideLayout" Target="../slideLayouts/slideLayout102.xml"/></Relationships>
</file>

<file path=ppt/slideMasters/_rels/slideMaster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3.xml"/><Relationship Id="rId1" Type="http://schemas.openxmlformats.org/officeDocument/2006/relationships/slideLayout" Target="../slideLayouts/slideLayout103.xml"/></Relationships>
</file>

<file path=ppt/slideMasters/_rels/slideMaster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4.xml"/><Relationship Id="rId1" Type="http://schemas.openxmlformats.org/officeDocument/2006/relationships/slideLayout" Target="../slideLayouts/slideLayout104.xml"/></Relationships>
</file>

<file path=ppt/slideMasters/_rels/slideMaster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5.xml"/><Relationship Id="rId1" Type="http://schemas.openxmlformats.org/officeDocument/2006/relationships/slideLayout" Target="../slideLayouts/slideLayout105.xml"/></Relationships>
</file>

<file path=ppt/slideMasters/_rels/slideMaster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6.xml"/><Relationship Id="rId1" Type="http://schemas.openxmlformats.org/officeDocument/2006/relationships/slideLayout" Target="../slideLayouts/slideLayout106.xml"/></Relationships>
</file>

<file path=ppt/slideMasters/_rels/slideMaster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7.xml"/><Relationship Id="rId1" Type="http://schemas.openxmlformats.org/officeDocument/2006/relationships/slideLayout" Target="../slideLayouts/slideLayout107.xml"/></Relationships>
</file>

<file path=ppt/slideMasters/_rels/slideMaster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8.xml"/><Relationship Id="rId1" Type="http://schemas.openxmlformats.org/officeDocument/2006/relationships/slideLayout" Target="../slideLayouts/slideLayout108.xml"/></Relationships>
</file>

<file path=ppt/slideMasters/_rels/slideMaster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9.xml"/><Relationship Id="rId1"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Picture2"/>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2052"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AE49D5A-A70A-4E6E-B4A2-4DE8CEE73EEE}" type="slidenum">
              <a:rPr lang="en-US" sz="1200" b="1">
                <a:solidFill>
                  <a:schemeClr val="bg1"/>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chemeClr val="bg1"/>
              </a:solidFill>
              <a:latin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1268"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EAB90B29-75AE-4B2E-8C5A-1D20D323C0D5}"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68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42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DCCFC257-942B-40E6-9054-C2252EFB7394}"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342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6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445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507182E5-14F8-4A76-AD96-D7EB05CD33D3}"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445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547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C7D1E076-FC2A-4917-8086-4AEB78C5C0FF}"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547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649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B12CE05-9675-469D-B0D5-53C9748F55C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650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7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52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F2715515-C863-444E-AD72-9E5B6A7C0CF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752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854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9B0954F5-D866-4763-A891-8620DB5578DB}"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854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7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957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CB1B536-530D-4D1A-95E9-E7AC69712DF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957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8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059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1AE81815-8208-4472-AB01-1E4AE83CD223}"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1059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8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161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7C0EE60-7EB1-45AC-93BE-7443EC1D4419}"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1162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8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4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E3B034C-755F-4F8F-9635-4C803E3AEE41}"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1264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8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2292"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7CF08EB2-E1C8-43C1-BC8C-3DCC3E62F8E1}"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69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366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60FE261-C45D-4EE4-80AB-ECD81A23CF01}"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1366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8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469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15874625-FA08-4128-B8E3-A05492D7E30D}"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1469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9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571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00F63569-F137-4DCB-AD63-CED8E4B7ECCE}"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1571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9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673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5D4D4E0-1F97-41F0-AD0C-FDF10716949D}"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1674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9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776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6C54ACA-C19E-4C1B-A3F8-5FCA72FAD12D}"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1776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9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878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FD6F6757-29F0-457D-B78D-9CD42FB5A65E}"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1878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9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981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5E46AB69-7C37-4576-9992-4E0ECC9F1D9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1981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0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083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BE50DDC1-86D5-42B7-BEF8-F84D8E67F8C7}"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2083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0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185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97717C1-5545-48E7-A62B-2BD8921908FC}"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2186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0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88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7A8F7E5-F552-4728-B3F2-58AB0264311E}"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2288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0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3316"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FD170080-B436-4ADF-8DA5-AA6FF908D73F}"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69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390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5BC6D831-8ECA-4524-91D9-282D502F08D3}"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2390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0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493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D7AABBFD-0CA2-418A-AA31-42997D55C07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2493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1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595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6446708-2072-42D3-B2E1-DE074D529EBB}"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2595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1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697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D3364C00-029A-423D-9972-14838CF59858}"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2698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1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800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03D3AACA-5D9A-459E-A761-428E2A22711B}"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2800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1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902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86EB8BFB-103A-442C-85F7-F6DA58FAEE86}"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2902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1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005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FCD7B89-CED6-4F79-B89C-7840CAF7DDC8}"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3005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2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107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C72C17F-BAF8-4C0F-96D7-1184F9CE1BC0}"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3107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2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209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CF19F2C5-B3E8-4DB5-8D21-A943EECA2129}"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3210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2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2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1655FE4-1086-4DE4-836C-E7A7382E220A}"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3312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2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4340"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7BDFE7BA-3BD9-4CC5-BE3B-AA83A366CFF3}"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414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82D7EC3A-4757-4B5E-9AFA-F439F0EE13E4}"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3414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2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517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6A9DFCB-0E60-40A3-80E0-60631C5F22D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3517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3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619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8D93A00D-E7EE-4C7B-ACD1-6992A9854A01}"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3619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3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721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DE0BB86B-7A3E-482A-9550-6D4F90D0600D}"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3722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3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824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18D11CEF-329D-4ECC-9ED2-EA67782D5DFD}"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3824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3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926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5AFFC6F-1C67-4A4E-809E-ED98C6D10C5D}"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3926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3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029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042956FE-BE64-4AB4-A615-2708B01564FB}"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4029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4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131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89BBBA15-09C0-4CF5-A093-EA966E04C4AA}"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4131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4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233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DE5F5CE-5D43-4554-9BE2-79AC497C641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4234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4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6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673355D-B44D-45B1-9A94-5DFB36B1185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4336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4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5364"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0CE789C5-2ADB-40E4-8B12-6C3ED250BD39}"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69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438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5F52280D-C3AE-4666-A595-17167D2853DC}"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4438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4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541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A2558DC-C84C-4984-80E5-3369A93DFB6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4541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5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643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1C75C601-A0F7-4B30-B6B6-ECFAF2B9CE30}"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4643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5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745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ABBFC1B-3AC2-4BC3-8662-B565CC7D410E}"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4746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5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848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15711496-5ACD-4B02-B3DF-F0F17949747E}"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4848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5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950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CA7F2A46-FE44-41E3-B753-6BB931152DAD}"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4950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5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053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9D18D535-F4FA-4B51-ACDC-747774D877F4}"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5053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6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155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04592ECF-909F-4F40-9637-AB8DD51DD4AC}"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5155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6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257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C7A28BF7-F590-4AA4-9804-1C439B8BE503}"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5258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6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0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968F757-50E7-4D71-BCD0-2F9658D8F988}"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5360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6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6388"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3BEFAA4C-81F1-422E-B4BD-258CA2243709}"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69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62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686A123-ECFD-4029-9A8C-84C16464F862}"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5462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6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565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366CFDA-AD1D-4EDC-A6F3-B25C54C1F2DF}"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5565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667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EBECDAA-B18B-41F0-BA70-9D3162B8AF91}"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5667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769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B4FBEF69-CB82-456B-9091-D4B3911A921A}"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5770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7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872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DB12121B-71F3-4DF9-9139-A9F7388787A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5872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974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12900F7-E71A-497F-8B7B-A0CD61EF72B2}"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5974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7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077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0AF62F43-BED7-4419-8A66-11C86C919D2C}"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6077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8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179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C90DC5D4-89C7-40D3-8FE1-69E9C3F74D47}"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6179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8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281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FA38A64D-3C98-457B-B889-8285C7A1CB16}"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6282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8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4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9780204B-BCC5-4C26-82B0-3E494E2356E1}"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6384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8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7412"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42D6E117-3AE0-4419-A522-84888BB7901C}"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0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486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934AFA1E-A199-4DFA-A9CD-52AEC18E0951}"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6486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8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589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FD9EADAA-9A69-413B-BB43-05FCB5748907}"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6589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9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691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95EBE823-32CE-4FC4-B7DB-6A9A055CE39F}"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6691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9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793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51DA7D27-4592-43CA-B981-F5B5578EAB6B}"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6794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9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896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08BD822-A42F-4668-BF63-53BD23A51C1E}"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6896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9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998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59C19099-5C86-4732-B08F-F8F67A2307D6}"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6998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99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101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09CCD19-19CD-4520-A849-F2F518134EF2}"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7101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00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203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DAB3EE7-A9AD-459E-91D3-2F0EFD661849}"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7203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00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305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D4815EB1-6CD4-42F5-9470-4017307E05E7}"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7306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00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08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EC075F5-091F-4801-8912-87AC7C5DE20D}"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7408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00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43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8436"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8F960870-E56C-4373-BA21-A693F35AB57E}"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0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510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B929FBA-4745-4A6D-B593-6F562BA32A06}"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7510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00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613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88338FEB-5969-4411-BE1C-F12A831A3D2A}"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7613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01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715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B57A3E30-E015-4CEA-AB05-237D7EC135D9}"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7715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01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817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C31FAAC-C39F-4F93-B97C-1DD97FFB09F9}"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7818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01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920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F8B7CE79-E7DE-42EE-8E99-E6BFCF5699CF}"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7920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01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022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8ACFF5B-D0C6-4F1B-9417-C18C57037113}"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8022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01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125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161C863A-5223-4C5A-A623-610811C40CC1}"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8125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02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227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8246C43-BD15-4601-8C38-37D0E9B282C6}"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8227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402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329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83300"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7363749-D52D-4815-8872-BAFF33C0255E}"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2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432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84324"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07269117-93D7-4D94-B31B-A390A8AAAAF5}"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2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9460"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5D29432F-83F5-4906-9EC8-032A4AC692A1}"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0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534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85348"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08179D1E-7DFB-45B2-96BF-714775987B82}"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2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637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86372"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E1B11F7-B64A-4449-BD79-7DA600FE24B5}"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3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739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87396"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99EB3260-8873-407B-9ED3-BA322269FEA7}"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3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841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88420"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4BCBD45-CFA9-4CB4-A4B6-DAEC8CD5458C}"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3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944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89444"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0A2FE233-0DAB-4138-8957-A1FA502FB783}"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3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046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90468"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C8297D22-3592-4E4B-8CF5-3261B9E788A5}"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3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149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91492"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BC633E2-8CE1-4FCA-BED2-825896C5830B}"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4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251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92516"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177E5AB3-B2A8-41A5-9D31-33C7CC4C4C02}"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4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353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93540"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92AE4DEF-BBAA-4B95-8CA4-AAD366C9F549}"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4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6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94564"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B4207589-9808-4A40-ACC2-68BF1A9F393C}"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4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48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20484"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6F529290-9528-46F0-8558-DA7B471CF887}"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0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558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95588"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FDBD7FB1-5F88-4F02-8147-AFCE8C9896E8}"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4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661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96612"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DCE42A68-AB8C-4F1E-86DD-54282CC6B9E7}"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5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763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97636"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4AB13E9-01B2-4A26-BF10-55BF4BC8E236}"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5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865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98660"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6136400-BE42-4C23-91A8-073D09598BA9}"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5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968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99684"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01ECED1-21C1-45E8-A0FE-32F6B170FD6D}"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5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0706" name="Picture 8" descr="Picture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200708"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w="9525">
            <a:noFill/>
            <a:miter lim="800000"/>
            <a:headEnd/>
            <a:tailEnd/>
          </a:ln>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FCEFB081-48C4-4E56-9147-A5B565907D2D}" type="slidenum">
              <a:rPr lang="en-US" sz="1200" b="1">
                <a:solidFill>
                  <a:srgbClr val="FFFFFF"/>
                </a:solidFill>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endParaRPr>
          </a:p>
        </p:txBody>
      </p:sp>
    </p:spTree>
  </p:cSld>
  <p:clrMap bg1="lt1" tx1="dk1" bg2="lt2" tx2="dk2" accent1="accent1" accent2="accent2" accent3="accent3" accent4="accent4" accent5="accent5" accent6="accent6" hlink="hlink" folHlink="folHlink"/>
  <p:sldLayoutIdLst>
    <p:sldLayoutId id="2147484059" r:id="rId1"/>
    <p:sldLayoutId id="2147484060"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3076"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92FD3291-38EF-43A2-9799-3CBD9E9A9C21}"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0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21508"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00D45686-B1E1-4447-8408-BB977F2BDE95}"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0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53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22532"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2ED858CF-62E1-4BD6-BBD4-F3D0FE305799}"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1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55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23556"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2E1CA8C4-ADF2-4F6A-8808-627D9398E7F8}"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1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457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24580"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0D1313ED-EBDC-4D33-A48E-18012C2256FA}"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1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60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25604"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4413973C-DD1F-4D23-8D4C-8221C27139C0}"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62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26628"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82D92DD3-8AEA-43CC-9900-8A5DA44B9A98}"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1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65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27652"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CBA01D97-DC33-4704-AE47-A70BBA8CC09C}"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2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67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28676"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5D7F6D8A-E291-4A36-88A9-E302DE5083AD}"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2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29700"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134954BB-A1C2-45AC-B56A-4065BF1A7386}"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2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30724"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BC7AEE8A-6A31-4E77-99A2-DDFD4B026956}"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2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4100"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0C1812AA-F9A9-43D5-BB17-94CBA83CEF5A}"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174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31748"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96963278-A110-45DF-BF7A-334C764E77D0}"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77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32772"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F9BD7BEE-AA95-4479-A24B-A395942671AE}"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3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379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33796"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FF1CF75B-5CC1-407A-AD6C-33A2F8D772A7}"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3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481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34820"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D0866EB2-88E7-4E23-A672-E3F27FD1CF6E}"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3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84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35844"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77D050C8-252D-4620-AC78-18BFC194526D}"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3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686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36868"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F4EF7F3B-2D5A-4596-B852-59B1F3E30B31}"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73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789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02D7848-F587-4722-A854-AF686232E1ED}"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789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4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91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C76DC3D4-47E9-4D24-AA56-92DD435BE09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891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4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993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98B9743-99EC-4D4F-B490-E6F50B755C32}"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994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4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6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BCBE3FE7-AE59-452B-88AF-20A70B6FEBEF}"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096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4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5124"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3FDF553C-9546-4517-945C-D060F46CCB30}"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198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9BAACA9-6D77-47DA-B7F3-682C6771ABFE}"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198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4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301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9F2A23A9-9233-4D2A-AFDE-B13561701419}"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301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5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403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E9E9695-6640-4CA9-9918-5A5242552D1A}"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403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5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505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48356E9-3C74-4778-A235-33DC8DB75E00}"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506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5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608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60F213B-1F94-48CD-89EA-B14126C0D4E4}"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608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5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710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84D33C41-ACD3-4079-B01B-E2191F08BEA8}"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710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5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813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DBD6478-D5D5-4CF8-8054-D46503260BEA}"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813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6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915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A7C47DA-DE51-4CEE-8224-382258478071}"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915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6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017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EFFB24B-28FA-4982-8C3D-708EFE6CFCFE}"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018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6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0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55233E30-8FE6-4B88-9CDF-A1C14EEA728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120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6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6148"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1C007A43-0F02-489F-BB5F-2132878C703D}"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222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F802426-BB60-44E5-82A3-13B96A0AB2B4}"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222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6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325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C081517-20AF-46A6-8C4E-47EA375AEC19}"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325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427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F077AF7-45C6-4D96-B21E-EB2B5B98E1E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427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29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D09DF89D-27E8-4B68-900B-65E11F871F3C}"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530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7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632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501EB0D-DADD-4215-BAF4-35E5F065CED4}"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632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734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9464F613-EC05-48E2-B8DA-A5070BE7679D}"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734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7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837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E63ED34-4DE2-45AB-AC97-1D227E47D408}"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837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8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939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B58C097-7A76-4BB0-985A-8202A03E1C3F}"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939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8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041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B8072B4-EAE8-4875-96AD-9A4A55DC4059}"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042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8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4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1B3DFB6-685A-46A5-AD16-94F3E21A3F93}"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144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8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7172"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3ABFF473-D153-4427-934F-581EEF18D08C}"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68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246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CB018D9-F518-419E-AE58-3284C0A30E1B}"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246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8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349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727C4365-3181-44FF-A2E1-8939DD09FCC6}"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349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9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451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D4FD915A-3BD3-4B40-AAE6-0A0F21F31086}"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451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9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553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FB7638E9-79BA-4971-AAA0-D2B86B15DAA1}"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554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9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656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BB606ECA-84DB-471F-8B4F-F9630B8FF11E}"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656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9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758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57362935-DE61-41B4-A978-5383917BDC2B}"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758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9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861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7EFA91E-26A4-4D6D-8E26-79ADECB11AF2}"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861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0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963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8ACD06BA-95CF-49DB-AD20-E1304136BE7C}"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963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0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065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AF51A8C-62DB-4E4D-A746-04F28E3E77A9}"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7066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0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68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85E43FBE-C78F-4966-BD79-46F7F43CE4F4}"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7168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0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8196"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00678908-0E48-4F9C-B321-177275B73019}"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68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270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87B85881-3730-4C29-8208-CBDC8D0FD48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7270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0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373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7"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D8EAABE-57D8-4F34-88B6-B7D7A1293D5C}"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7373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1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sz="3200">
          <a:solidFill>
            <a:schemeClr val="tx1"/>
          </a:solidFill>
          <a:latin typeface="+mn-lt"/>
          <a:ea typeface="+mn-ea"/>
          <a:cs typeface="+mn-cs"/>
        </a:defRPr>
      </a:lvl1pPr>
      <a:lvl2pPr marL="803275" indent="-346075" algn="l" rtl="0" eaLnBrk="1" fontAlgn="base" hangingPunct="1">
        <a:spcBef>
          <a:spcPct val="20000"/>
        </a:spcBef>
        <a:spcAft>
          <a:spcPct val="0"/>
        </a:spcAft>
        <a:buChar char="–"/>
        <a:defRPr sz="2800">
          <a:solidFill>
            <a:schemeClr val="tx1"/>
          </a:solidFill>
          <a:latin typeface="+mn-lt"/>
        </a:defRPr>
      </a:lvl2pPr>
      <a:lvl3pPr marL="1146175"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475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57DE2E5E-16DC-4D5D-A315-C1FB642CDDB0}"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7475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1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577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C2D88D57-3E03-4F86-AFD7-B7A23331460E}"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7578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1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680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9BD0B88-9490-48BC-8A23-6707148CC60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7680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1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782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B0E4F640-0F0D-4299-8FF2-99EB51EFDFD8}"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7782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1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885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1599B2D6-81E5-4386-9C6A-FFE03407FE3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7885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2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987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EFB8334-888D-4619-A185-57112406FD10}"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7987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2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089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D1623FA-25AA-49AA-955C-C22BC8AC4ECA}"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8090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2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2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19D5C6C5-944C-47B3-973A-9CEC53CA5BB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8192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2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9220"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30092C0E-35A5-475B-B802-7C67930FA725}"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68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294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5EE0AF2F-6152-4ED3-BC30-D23DF96E85C0}"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8294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2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397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AB3C021-A006-4FC9-A842-AE7F6769C1B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8397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3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499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992B8DAE-CAC9-4D7F-AE13-F7E927194143}"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8499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3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601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053F942-60B8-4661-90AC-A4C691DE2A4F}"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8602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3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704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C24D885C-DDE5-48B0-A0BC-A97C4F60F3D2}"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8704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3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806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1778B80-CA24-4765-9C97-CCA742250B09}"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8806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3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909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8990DB2D-65B7-4076-A54D-29E68DCC4E60}"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8909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4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011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D78BF855-8305-4D59-A443-229C46775A94}"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9011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4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113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E61605B-2D43-4193-B613-75FBAB6CE1C7}"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9114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4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6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0ED6D61-0CC3-41B6-81C6-5D76C44A1080}"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9216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4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44"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029" name="Rectangle 7"/>
          <p:cNvSpPr>
            <a:spLocks noChangeArrowheads="1"/>
          </p:cNvSpPr>
          <p:nvPr/>
        </p:nvSpPr>
        <p:spPr bwMode="auto">
          <a:xfrm>
            <a:off x="8513763" y="6591300"/>
            <a:ext cx="630237" cy="266700"/>
          </a:xfrm>
          <a:prstGeom prst="rect">
            <a:avLst/>
          </a:prstGeom>
          <a:noFill/>
          <a:ln>
            <a:noFill/>
          </a:ln>
          <a:extLst>
            <a:ext uri="{909E8E84-426E-40DD-AFC4-6F175D3DCCD1}"/>
            <a:ext uri="{91240B29-F687-4F45-9708-019B960494DF}"/>
          </a:extLst>
        </p:spPr>
        <p:txBody>
          <a:bodyPr lIns="0" tIns="46800" rIns="0" bIns="468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buSzPct val="100000"/>
              <a:buFont typeface="Times New Roman" pitchFamily="18" charset="0"/>
              <a:buNone/>
              <a:defRPr/>
            </a:pPr>
            <a:fld id="{8A341B2D-C4BF-4C1C-933E-25CD5193A6F7}" type="slidenum">
              <a:rPr lang="en-US" altLang="en-US" sz="1200" b="1" smtClean="0">
                <a:solidFill>
                  <a:srgbClr val="FFFFFF"/>
                </a:solidFill>
              </a:rPr>
              <a:pPr algn="ctr" eaLnBrk="1" hangingPunct="1">
                <a:buSzPct val="100000"/>
                <a:buFont typeface="Times New Roman" pitchFamily="18" charset="0"/>
                <a:buNone/>
                <a:defRPr/>
              </a:pPr>
              <a:t>‹#›</a:t>
            </a:fld>
            <a:endParaRPr lang="en-US" altLang="en-US" sz="1200" b="1" dirty="0"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368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318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7464FED-BC9A-4F40-8684-65E707FAD557}"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9318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4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421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0EA8E6F-19B7-4CA5-8408-B42DAAC89F17}"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9421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5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523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FBD7636A-BE07-416F-B103-CF87BDA85632}"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9523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5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625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3CEAF1C-B58B-474D-8658-31A753324449}"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9626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5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728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9DB1F79-1112-4F60-A97F-D2483A30CFC5}"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9728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5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8306"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972C5C66-9DF8-46AF-8547-E3099522C36F}"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98309"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5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9330"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1A9A304B-CA77-4ABD-8BA2-BC0531DA4DB2}"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99333"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6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0354"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59F6A0A9-2A0C-4655-95C8-5C78074163A3}"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0357"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6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1378"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3EDCA3C-ABDB-4ADD-8A44-A01A9AE16CAC}"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1381"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6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02" name="Picture 8" descr="Picture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31" name="Rectangle 7"/>
          <p:cNvSpPr>
            <a:spLocks noChangeArrowheads="1"/>
          </p:cNvSpPr>
          <p:nvPr/>
        </p:nvSpPr>
        <p:spPr bwMode="auto">
          <a:xfrm>
            <a:off x="8748713" y="6464300"/>
            <a:ext cx="395287" cy="322263"/>
          </a:xfrm>
          <a:prstGeom prst="rect">
            <a:avLst/>
          </a:prstGeom>
          <a:noFill/>
          <a:ln w="9525">
            <a:noFill/>
            <a:miter lim="800000"/>
            <a:headEnd/>
            <a:tailEnd/>
          </a:ln>
          <a:effectLst/>
        </p:spPr>
        <p:txBody>
          <a:bodyPr lIns="0" tIns="46800" rIns="0" bIns="46800"/>
          <a:lstStyle/>
          <a:p>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B6262DCA-5CA1-4FF8-A203-E24E2D276ABB}" type="slidenum">
              <a:rPr lang="en-US" sz="1200" b="1">
                <a:solidFill>
                  <a:srgbClr val="FFFFFF"/>
                </a:solidFill>
                <a:latin typeface="Arial" charset="0"/>
              </a:rPr>
              <a:pPr algn="ctr" defTabSz="457200">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a:t>
            </a:fld>
            <a:endParaRPr lang="en-US" sz="1200" b="1">
              <a:solidFill>
                <a:srgbClr val="FFFFFF"/>
              </a:solidFill>
              <a:latin typeface="Arial" charset="0"/>
            </a:endParaRPr>
          </a:p>
        </p:txBody>
      </p:sp>
      <p:sp>
        <p:nvSpPr>
          <p:cNvPr id="2" name="Rectangle 2"/>
          <p:cNvSpPr>
            <a:spLocks noGrp="1" noChangeArrowheads="1"/>
          </p:cNvSpPr>
          <p:nvPr>
            <p:ph type="title"/>
          </p:nvPr>
        </p:nvSpPr>
        <p:spPr bwMode="auto">
          <a:xfrm>
            <a:off x="414338" y="757238"/>
            <a:ext cx="8348662" cy="395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405" name="Rectangle 3"/>
          <p:cNvSpPr>
            <a:spLocks noGrp="1" noChangeArrowheads="1"/>
          </p:cNvSpPr>
          <p:nvPr>
            <p:ph type="body" idx="1"/>
          </p:nvPr>
        </p:nvSpPr>
        <p:spPr bwMode="auto">
          <a:xfrm>
            <a:off x="414338" y="1350963"/>
            <a:ext cx="8348662" cy="477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86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rtl="0" eaLnBrk="1" fontAlgn="base" hangingPunct="1">
        <a:spcBef>
          <a:spcPct val="0"/>
        </a:spcBef>
        <a:spcAft>
          <a:spcPct val="0"/>
        </a:spcAft>
        <a:defRPr sz="2000" b="1">
          <a:solidFill>
            <a:schemeClr val="bg1"/>
          </a:solidFill>
          <a:latin typeface="+mj-lt"/>
          <a:ea typeface="+mj-ea"/>
          <a:cs typeface="+mj-cs"/>
        </a:defRPr>
      </a:lvl1pPr>
      <a:lvl2pPr algn="l" rtl="0" eaLnBrk="1" fontAlgn="base" hangingPunct="1">
        <a:spcBef>
          <a:spcPct val="0"/>
        </a:spcBef>
        <a:spcAft>
          <a:spcPct val="0"/>
        </a:spcAft>
        <a:defRPr sz="2000" b="1">
          <a:solidFill>
            <a:schemeClr val="bg1"/>
          </a:solidFill>
          <a:latin typeface="Arial" charset="0"/>
        </a:defRPr>
      </a:lvl2pPr>
      <a:lvl3pPr algn="l" rtl="0" eaLnBrk="1" fontAlgn="base" hangingPunct="1">
        <a:spcBef>
          <a:spcPct val="0"/>
        </a:spcBef>
        <a:spcAft>
          <a:spcPct val="0"/>
        </a:spcAft>
        <a:defRPr sz="2000" b="1">
          <a:solidFill>
            <a:schemeClr val="bg1"/>
          </a:solidFill>
          <a:latin typeface="Arial" charset="0"/>
        </a:defRPr>
      </a:lvl3pPr>
      <a:lvl4pPr algn="l" rtl="0" eaLnBrk="1" fontAlgn="base" hangingPunct="1">
        <a:spcBef>
          <a:spcPct val="0"/>
        </a:spcBef>
        <a:spcAft>
          <a:spcPct val="0"/>
        </a:spcAft>
        <a:defRPr sz="2000" b="1">
          <a:solidFill>
            <a:schemeClr val="bg1"/>
          </a:solidFill>
          <a:latin typeface="Arial" charset="0"/>
        </a:defRPr>
      </a:lvl4pPr>
      <a:lvl5pPr algn="l" rtl="0" eaLnBrk="1" fontAlgn="base" hangingPunct="1">
        <a:spcBef>
          <a:spcPct val="0"/>
        </a:spcBef>
        <a:spcAft>
          <a:spcPct val="0"/>
        </a:spcAft>
        <a:defRPr sz="2000" b="1">
          <a:solidFill>
            <a:schemeClr val="bg1"/>
          </a:solidFill>
          <a:latin typeface="Arial" charset="0"/>
        </a:defRPr>
      </a:lvl5pPr>
      <a:lvl6pPr marL="457200" algn="l" rtl="0" eaLnBrk="1" fontAlgn="base" hangingPunct="1">
        <a:spcBef>
          <a:spcPct val="0"/>
        </a:spcBef>
        <a:spcAft>
          <a:spcPct val="0"/>
        </a:spcAft>
        <a:defRPr sz="2000" b="1">
          <a:solidFill>
            <a:schemeClr val="bg1"/>
          </a:solidFill>
          <a:latin typeface="Arial" charset="0"/>
        </a:defRPr>
      </a:lvl6pPr>
      <a:lvl7pPr marL="914400" algn="l" rtl="0" eaLnBrk="1" fontAlgn="base" hangingPunct="1">
        <a:spcBef>
          <a:spcPct val="0"/>
        </a:spcBef>
        <a:spcAft>
          <a:spcPct val="0"/>
        </a:spcAft>
        <a:defRPr sz="2000" b="1">
          <a:solidFill>
            <a:schemeClr val="bg1"/>
          </a:solidFill>
          <a:latin typeface="Arial" charset="0"/>
        </a:defRPr>
      </a:lvl7pPr>
      <a:lvl8pPr marL="1371600" algn="l" rtl="0" eaLnBrk="1" fontAlgn="base" hangingPunct="1">
        <a:spcBef>
          <a:spcPct val="0"/>
        </a:spcBef>
        <a:spcAft>
          <a:spcPct val="0"/>
        </a:spcAft>
        <a:defRPr sz="2000" b="1">
          <a:solidFill>
            <a:schemeClr val="bg1"/>
          </a:solidFill>
          <a:latin typeface="Arial" charset="0"/>
        </a:defRPr>
      </a:lvl8pPr>
      <a:lvl9pPr marL="1828800" algn="l" rtl="0" eaLnBrk="1" fontAlgn="base" hangingPunct="1">
        <a:spcBef>
          <a:spcPct val="0"/>
        </a:spcBef>
        <a:spcAft>
          <a:spcPct val="0"/>
        </a:spcAft>
        <a:defRPr sz="2000" b="1">
          <a:solidFill>
            <a:schemeClr val="bg1"/>
          </a:solidFill>
          <a:latin typeface="Arial" charset="0"/>
        </a:defRPr>
      </a:lvl9pPr>
    </p:titleStyle>
    <p:bodyStyle>
      <a:lvl1pPr marL="290513" indent="-290513" algn="l" rtl="0" eaLnBrk="1" fontAlgn="base" hangingPunct="1">
        <a:spcBef>
          <a:spcPct val="20000"/>
        </a:spcBef>
        <a:spcAft>
          <a:spcPct val="0"/>
        </a:spcAft>
        <a:buChar char="•"/>
        <a:defRPr>
          <a:solidFill>
            <a:schemeClr val="tx1"/>
          </a:solidFill>
          <a:latin typeface="+mn-lt"/>
          <a:ea typeface="+mn-ea"/>
          <a:cs typeface="+mn-cs"/>
        </a:defRPr>
      </a:lvl1pPr>
      <a:lvl2pPr marL="803275" indent="-346075" algn="l" rtl="0" eaLnBrk="1" fontAlgn="base" hangingPunct="1">
        <a:spcBef>
          <a:spcPct val="20000"/>
        </a:spcBef>
        <a:spcAft>
          <a:spcPct val="0"/>
        </a:spcAft>
        <a:buChar char="–"/>
        <a:defRPr>
          <a:solidFill>
            <a:schemeClr val="tx1"/>
          </a:solidFill>
          <a:latin typeface="+mn-lt"/>
        </a:defRPr>
      </a:lvl2pPr>
      <a:lvl3pPr marL="1146175"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0"/>
            <a:ext cx="8229600" cy="2133600"/>
          </a:xfrm>
        </p:spPr>
        <p:style>
          <a:lnRef idx="2">
            <a:schemeClr val="accent6"/>
          </a:lnRef>
          <a:fillRef idx="1">
            <a:schemeClr val="lt1"/>
          </a:fillRef>
          <a:effectRef idx="0">
            <a:schemeClr val="accent6"/>
          </a:effectRef>
          <a:fontRef idx="minor">
            <a:schemeClr val="dk1"/>
          </a:fontRef>
        </p:style>
        <p:txBody>
          <a:bodyPr/>
          <a:lstStyle/>
          <a:p>
            <a:r>
              <a:rPr lang="en-US"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Module - 3</a:t>
            </a:r>
            <a:br>
              <a:rPr lang="en-US"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br>
            <a:r>
              <a:rPr lang="en-US"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
            </a:r>
            <a:br>
              <a:rPr lang="en-US"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br>
            <a:r>
              <a:rPr lang="en-US"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Biometric Data Entry</a:t>
            </a:r>
            <a:endParaRPr lang="en-US"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4" name="Slide Number Placeholder 3"/>
          <p:cNvSpPr>
            <a:spLocks noGrp="1"/>
          </p:cNvSpPr>
          <p:nvPr>
            <p:ph type="sldNum" sz="quarter" idx="4294967295"/>
          </p:nvPr>
        </p:nvSpPr>
        <p:spPr>
          <a:xfrm>
            <a:off x="0" y="6356350"/>
            <a:ext cx="2133600" cy="365125"/>
          </a:xfrm>
          <a:prstGeom prst="rect">
            <a:avLst/>
          </a:prstGeom>
        </p:spPr>
        <p:txBody>
          <a:bodyPr/>
          <a:lstStyle/>
          <a:p>
            <a:pPr>
              <a:defRPr/>
            </a:pPr>
            <a:fld id="{758BA429-29EE-4BE3-9E54-F12A4D701873}"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idx="1"/>
          </p:nvPr>
        </p:nvSpPr>
        <p:spPr>
          <a:xfrm>
            <a:off x="457200" y="1534506"/>
            <a:ext cx="6019800" cy="4790094"/>
          </a:xfrm>
        </p:spPr>
        <p:txBody>
          <a:bodyPr>
            <a:noAutofit/>
          </a:bodyPr>
          <a:lstStyle/>
          <a:p>
            <a:pPr marL="457200" lvl="0" indent="-457200">
              <a:lnSpc>
                <a:spcPct val="120000"/>
              </a:lnSpc>
              <a:spcBef>
                <a:spcPts val="600"/>
              </a:spcBef>
              <a:buFont typeface="+mj-lt"/>
              <a:buAutoNum type="arabicPeriod" startAt="4"/>
            </a:pPr>
            <a:r>
              <a:rPr lang="en-US" sz="1700" b="1" dirty="0" smtClean="0"/>
              <a:t>Checking the shadow/reflection:</a:t>
            </a:r>
            <a:r>
              <a:rPr lang="en-US" sz="1700" dirty="0" smtClean="0"/>
              <a:t> There should be sufficient light to get a proper image of the face. The Operator must ensure that there is no shadow on the Enrollee’s face and no reflection in his/her eyes. Additional light source should be placed in front of the Enrollee so that there are no shadows under the eye.</a:t>
            </a:r>
          </a:p>
          <a:p>
            <a:pPr marL="457200" lvl="0" indent="-457200">
              <a:lnSpc>
                <a:spcPct val="120000"/>
              </a:lnSpc>
              <a:spcBef>
                <a:spcPts val="600"/>
              </a:spcBef>
              <a:buFont typeface="+mj-lt"/>
              <a:buAutoNum type="arabicPeriod" startAt="4"/>
            </a:pPr>
            <a:r>
              <a:rPr lang="en-US" sz="1700" b="1" dirty="0" smtClean="0"/>
              <a:t>Checking </a:t>
            </a:r>
            <a:r>
              <a:rPr lang="en-US" sz="1700" b="1" dirty="0"/>
              <a:t>the visibility of iris and pupil through Eye Glasses:</a:t>
            </a:r>
            <a:r>
              <a:rPr lang="en-US" sz="1700" dirty="0"/>
              <a:t> If the Enrollee is wearing glasses, the photograph must be taken with the glasses on. But the Operator has to ensure that the iris and the pupil are clearly </a:t>
            </a:r>
            <a:r>
              <a:rPr lang="en-US" sz="1700" dirty="0" smtClean="0"/>
              <a:t>visible.</a:t>
            </a:r>
          </a:p>
          <a:p>
            <a:pPr marL="457200" lvl="0" indent="-457200">
              <a:lnSpc>
                <a:spcPct val="120000"/>
              </a:lnSpc>
              <a:spcBef>
                <a:spcPts val="600"/>
              </a:spcBef>
              <a:buFont typeface="+mj-lt"/>
              <a:buAutoNum type="arabicPeriod" startAt="4"/>
            </a:pPr>
            <a:r>
              <a:rPr lang="en-US" sz="1700" b="1" dirty="0" smtClean="0"/>
              <a:t>Manually Capturing the photograph: </a:t>
            </a:r>
            <a:r>
              <a:rPr lang="en-US" sz="1700" dirty="0" smtClean="0"/>
              <a:t>The Operator has to click a button in the Aadhaar Enrolment Client application software to capture the facial image. There is no auto capturing mechanism in case of photograph.</a:t>
            </a:r>
            <a:endParaRPr lang="en-US" sz="1700" dirty="0"/>
          </a:p>
        </p:txBody>
      </p:sp>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10</a:t>
            </a:fld>
            <a:endParaRPr lang="en-US" dirty="0" smtClean="0"/>
          </a:p>
        </p:txBody>
      </p:sp>
      <p:sp>
        <p:nvSpPr>
          <p:cNvPr id="9"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solidFill>
                  <a:srgbClr val="000000"/>
                </a:solidFill>
              </a:rPr>
              <a:t>Facial Image &gt; Steps to Capture Facial Image Contd…</a:t>
            </a:r>
          </a:p>
        </p:txBody>
      </p:sp>
      <p:pic>
        <p:nvPicPr>
          <p:cNvPr id="10" name="Picture 9" descr="adrijit.jpg"/>
          <p:cNvPicPr/>
          <p:nvPr/>
        </p:nvPicPr>
        <p:blipFill>
          <a:blip r:embed="rId3" cstate="print">
            <a:extLst>
              <a:ext uri="{28A0092B-C50C-407E-A947-70E740481C1C}">
                <a14:useLocalDpi xmlns="" xmlns:a14="http://schemas.microsoft.com/office/drawing/2010/main" val="0"/>
              </a:ext>
            </a:extLst>
          </a:blip>
          <a:stretch>
            <a:fillRect/>
          </a:stretch>
        </p:blipFill>
        <p:spPr>
          <a:xfrm>
            <a:off x="6858000" y="2802340"/>
            <a:ext cx="1897465" cy="2133600"/>
          </a:xfrm>
          <a:prstGeom prst="rect">
            <a:avLst/>
          </a:prstGeom>
          <a:ln>
            <a:solidFill>
              <a:schemeClr val="tx1"/>
            </a:solidFill>
          </a:ln>
        </p:spPr>
      </p:pic>
      <p:sp>
        <p:nvSpPr>
          <p:cNvPr id="11" name="TextBox 10"/>
          <p:cNvSpPr txBox="1"/>
          <p:nvPr/>
        </p:nvSpPr>
        <p:spPr>
          <a:xfrm>
            <a:off x="7010399" y="2348299"/>
            <a:ext cx="1592665" cy="276999"/>
          </a:xfrm>
          <a:prstGeom prst="rect">
            <a:avLst/>
          </a:prstGeom>
          <a:noFill/>
        </p:spPr>
        <p:txBody>
          <a:bodyPr wrap="square" rtlCol="0">
            <a:spAutoFit/>
          </a:bodyPr>
          <a:lstStyle/>
          <a:p>
            <a:pPr algn="ctr"/>
            <a:r>
              <a:rPr lang="en-US" sz="1200" b="1" dirty="0" smtClean="0"/>
              <a:t>Sufficiently well lit</a:t>
            </a:r>
            <a:endParaRPr lang="en-US" sz="1200" b="1" dirty="0"/>
          </a:p>
        </p:txBody>
      </p:sp>
      <p:sp>
        <p:nvSpPr>
          <p:cNvPr id="12" name="TextBox 11"/>
          <p:cNvSpPr txBox="1"/>
          <p:nvPr/>
        </p:nvSpPr>
        <p:spPr>
          <a:xfrm>
            <a:off x="6858000" y="5105400"/>
            <a:ext cx="1828800" cy="461665"/>
          </a:xfrm>
          <a:prstGeom prst="rect">
            <a:avLst/>
          </a:prstGeom>
          <a:noFill/>
        </p:spPr>
        <p:txBody>
          <a:bodyPr wrap="square" rtlCol="0">
            <a:spAutoFit/>
          </a:bodyPr>
          <a:lstStyle/>
          <a:p>
            <a:pPr algn="ctr"/>
            <a:r>
              <a:rPr lang="en-US" sz="1200" b="1" dirty="0" smtClean="0"/>
              <a:t>Eyes are visible through the glasses</a:t>
            </a:r>
            <a:endParaRPr lang="en-US" sz="1200" b="1" dirty="0"/>
          </a:p>
        </p:txBody>
      </p:sp>
    </p:spTree>
    <p:extLst>
      <p:ext uri="{BB962C8B-B14F-4D97-AF65-F5344CB8AC3E}">
        <p14:creationId xmlns="" xmlns:p14="http://schemas.microsoft.com/office/powerpoint/2010/main" val="1740029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idx="1"/>
          </p:nvPr>
        </p:nvSpPr>
        <p:spPr>
          <a:xfrm>
            <a:off x="457200" y="1534506"/>
            <a:ext cx="8229600" cy="3875694"/>
          </a:xfrm>
        </p:spPr>
        <p:txBody>
          <a:bodyPr>
            <a:normAutofit/>
          </a:bodyPr>
          <a:lstStyle/>
          <a:p>
            <a:pPr marL="0" indent="0">
              <a:lnSpc>
                <a:spcPct val="120000"/>
              </a:lnSpc>
              <a:spcBef>
                <a:spcPts val="600"/>
              </a:spcBef>
              <a:buNone/>
            </a:pPr>
            <a:r>
              <a:rPr lang="en-US" sz="1700" b="1" dirty="0"/>
              <a:t>Guidelines for Capturing Facial Image</a:t>
            </a:r>
          </a:p>
          <a:p>
            <a:pPr marL="457200" lvl="0" indent="-457200">
              <a:lnSpc>
                <a:spcPct val="120000"/>
              </a:lnSpc>
              <a:spcBef>
                <a:spcPts val="600"/>
              </a:spcBef>
              <a:buFont typeface="+mj-lt"/>
              <a:buAutoNum type="arabicPeriod"/>
            </a:pPr>
            <a:r>
              <a:rPr lang="en-US" sz="1700" dirty="0" smtClean="0"/>
              <a:t>The </a:t>
            </a:r>
            <a:r>
              <a:rPr lang="en-US" sz="1700" dirty="0"/>
              <a:t>digital camera used for capturing the image is enabled with auto focus technology. So it does not require any focusing adjustment by the </a:t>
            </a:r>
            <a:r>
              <a:rPr lang="en-US" sz="1700" dirty="0" smtClean="0"/>
              <a:t>Operator.</a:t>
            </a:r>
          </a:p>
          <a:p>
            <a:pPr marL="457200" lvl="0" indent="-457200">
              <a:lnSpc>
                <a:spcPct val="120000"/>
              </a:lnSpc>
              <a:spcBef>
                <a:spcPts val="600"/>
              </a:spcBef>
              <a:buFont typeface="+mj-lt"/>
              <a:buAutoNum type="arabicPeriod"/>
            </a:pPr>
            <a:r>
              <a:rPr lang="en-US" sz="1700" dirty="0" smtClean="0"/>
              <a:t>The </a:t>
            </a:r>
            <a:r>
              <a:rPr lang="en-US" sz="1700" dirty="0"/>
              <a:t>Operator must ensure that the output image is not blurred because of jerks or movements of the camera. The image should neither be too dark nor too </a:t>
            </a:r>
            <a:r>
              <a:rPr lang="en-US" sz="1700" dirty="0" smtClean="0"/>
              <a:t>bright.</a:t>
            </a:r>
          </a:p>
          <a:p>
            <a:pPr marL="457200" lvl="0" indent="-457200">
              <a:lnSpc>
                <a:spcPct val="120000"/>
              </a:lnSpc>
              <a:spcBef>
                <a:spcPts val="600"/>
              </a:spcBef>
              <a:buFont typeface="+mj-lt"/>
              <a:buAutoNum type="arabicPeriod"/>
            </a:pPr>
            <a:r>
              <a:rPr lang="en-US" sz="1700" dirty="0" smtClean="0"/>
              <a:t>If </a:t>
            </a:r>
            <a:r>
              <a:rPr lang="en-US" sz="1700" dirty="0"/>
              <a:t>there is insufficient light due to low voltage, then Operator can ask the Enrolment Agency Supervisor to use generator </a:t>
            </a:r>
            <a:r>
              <a:rPr lang="en-US" sz="1700" dirty="0" smtClean="0"/>
              <a:t>backup.</a:t>
            </a:r>
            <a:endParaRPr lang="en-US" sz="1700" dirty="0"/>
          </a:p>
        </p:txBody>
      </p:sp>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11</a:t>
            </a:fld>
            <a:endParaRPr lang="en-US" dirty="0" smtClean="0"/>
          </a:p>
        </p:txBody>
      </p:sp>
      <p:sp>
        <p:nvSpPr>
          <p:cNvPr id="9"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solidFill>
                  <a:srgbClr val="000000"/>
                </a:solidFill>
              </a:rPr>
              <a:t>Facial Image &gt; </a:t>
            </a:r>
            <a:r>
              <a:rPr lang="en-US" sz="2000" b="1" dirty="0"/>
              <a:t>Guidelines for Capturing Facial </a:t>
            </a:r>
            <a:r>
              <a:rPr lang="en-US" sz="2000" b="1" dirty="0" smtClean="0"/>
              <a:t>Image</a:t>
            </a:r>
            <a:endParaRPr lang="en-US" sz="2000" b="1" dirty="0"/>
          </a:p>
        </p:txBody>
      </p:sp>
      <p:pic>
        <p:nvPicPr>
          <p:cNvPr id="10" name="Picture 9"/>
          <p:cNvPicPr>
            <a:picLocks noChangeAspect="1"/>
          </p:cNvPicPr>
          <p:nvPr/>
        </p:nvPicPr>
        <p:blipFill rotWithShape="1">
          <a:blip r:embed="rId3" cstate="print">
            <a:extLst>
              <a:ext uri="{28A0092B-C50C-407E-A947-70E740481C1C}">
                <a14:useLocalDpi xmlns="" xmlns:a14="http://schemas.microsoft.com/office/drawing/2010/main" val="0"/>
              </a:ext>
            </a:extLst>
          </a:blip>
          <a:srcRect l="50539" t="49411" r="9362" b="29462"/>
          <a:stretch/>
        </p:blipFill>
        <p:spPr bwMode="auto">
          <a:xfrm>
            <a:off x="588503" y="4343400"/>
            <a:ext cx="2524700" cy="182880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 xmlns:a14="http://schemas.microsoft.com/office/drawing/2010/main"/>
            </a:ext>
          </a:extLst>
        </p:spPr>
      </p:pic>
      <p:pic>
        <p:nvPicPr>
          <p:cNvPr id="11" name="Picture 10"/>
          <p:cNvPicPr/>
          <p:nvPr/>
        </p:nvPicPr>
        <p:blipFill rotWithShape="1">
          <a:blip r:embed="rId4" cstate="print">
            <a:extLst>
              <a:ext uri="{28A0092B-C50C-407E-A947-70E740481C1C}">
                <a14:useLocalDpi xmlns="" xmlns:a14="http://schemas.microsoft.com/office/drawing/2010/main" val="0"/>
              </a:ext>
            </a:extLst>
          </a:blip>
          <a:srcRect l="8696" t="31199" r="51085" b="47826"/>
          <a:stretch/>
        </p:blipFill>
        <p:spPr bwMode="auto">
          <a:xfrm>
            <a:off x="3352800" y="4352260"/>
            <a:ext cx="2524700" cy="1828800"/>
          </a:xfrm>
          <a:prstGeom prst="rect">
            <a:avLst/>
          </a:prstGeom>
          <a:ln>
            <a:solidFill>
              <a:schemeClr val="tx1"/>
            </a:solidFill>
          </a:ln>
          <a:extLst>
            <a:ext uri="{53640926-AAD7-44D8-BBD7-CCE9431645EC}">
              <a14:shadowObscured xmlns="" xmlns:a14="http://schemas.microsoft.com/office/drawing/2010/main"/>
            </a:ext>
          </a:extLst>
        </p:spPr>
      </p:pic>
      <p:pic>
        <p:nvPicPr>
          <p:cNvPr id="12" name="Picture 11"/>
          <p:cNvPicPr>
            <a:picLocks/>
          </p:cNvPicPr>
          <p:nvPr/>
        </p:nvPicPr>
        <p:blipFill rotWithShape="1">
          <a:blip r:embed="rId5" cstate="print">
            <a:extLst>
              <a:ext uri="{28A0092B-C50C-407E-A947-70E740481C1C}">
                <a14:useLocalDpi xmlns="" xmlns:a14="http://schemas.microsoft.com/office/drawing/2010/main" val="0"/>
              </a:ext>
            </a:extLst>
          </a:blip>
          <a:srcRect l="50906" t="70810" r="9645" b="7978"/>
          <a:stretch/>
        </p:blipFill>
        <p:spPr bwMode="auto">
          <a:xfrm>
            <a:off x="6208111" y="4343400"/>
            <a:ext cx="2524700" cy="1805763"/>
          </a:xfrm>
          <a:prstGeom prst="rect">
            <a:avLst/>
          </a:prstGeom>
          <a:ln>
            <a:solidFill>
              <a:schemeClr val="tx1"/>
            </a:solid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540206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idx="1"/>
          </p:nvPr>
        </p:nvSpPr>
        <p:spPr>
          <a:xfrm>
            <a:off x="457200" y="1534506"/>
            <a:ext cx="4191000" cy="4866294"/>
          </a:xfrm>
        </p:spPr>
        <p:txBody>
          <a:bodyPr>
            <a:noAutofit/>
          </a:bodyPr>
          <a:lstStyle/>
          <a:p>
            <a:pPr marL="457200" lvl="0" indent="-457200">
              <a:spcBef>
                <a:spcPts val="600"/>
              </a:spcBef>
              <a:buFont typeface="+mj-lt"/>
              <a:buAutoNum type="arabicPeriod" startAt="4"/>
              <a:tabLst>
                <a:tab pos="400050" algn="l"/>
              </a:tabLst>
            </a:pPr>
            <a:r>
              <a:rPr lang="en-US" sz="1700" dirty="0" smtClean="0"/>
              <a:t>If </a:t>
            </a:r>
            <a:r>
              <a:rPr lang="en-US" sz="1700" dirty="0"/>
              <a:t>the lighting condition is not sufficient in a particular </a:t>
            </a:r>
            <a:r>
              <a:rPr lang="en-US" sz="1700" dirty="0" smtClean="0"/>
              <a:t>room</a:t>
            </a:r>
            <a:r>
              <a:rPr lang="en-US" sz="1700" dirty="0"/>
              <a:t>, then Operator can ask the Enrolment Agency Supervisor to shift the Enrolment Station to a different room </a:t>
            </a:r>
            <a:r>
              <a:rPr lang="en-US" sz="1700" dirty="0" smtClean="0"/>
              <a:t>which has sufficient light.</a:t>
            </a:r>
          </a:p>
          <a:p>
            <a:pPr marL="0" lvl="0" indent="0">
              <a:spcBef>
                <a:spcPts val="600"/>
              </a:spcBef>
              <a:buNone/>
              <a:tabLst>
                <a:tab pos="400050" algn="l"/>
              </a:tabLst>
            </a:pPr>
            <a:r>
              <a:rPr lang="en-US" sz="1700" b="1" dirty="0" smtClean="0"/>
              <a:t>In any case, the Operator should not use the flash while capturing the photograph.</a:t>
            </a:r>
          </a:p>
          <a:p>
            <a:pPr marL="457200" lvl="0" indent="-457200">
              <a:spcBef>
                <a:spcPts val="600"/>
              </a:spcBef>
              <a:buFont typeface="+mj-lt"/>
              <a:buAutoNum type="arabicPeriod" startAt="5"/>
              <a:tabLst>
                <a:tab pos="400050" algn="l"/>
              </a:tabLst>
            </a:pPr>
            <a:r>
              <a:rPr lang="en-US" sz="1700" dirty="0" smtClean="0"/>
              <a:t>It </a:t>
            </a:r>
            <a:r>
              <a:rPr lang="en-US" sz="1700" dirty="0"/>
              <a:t>is preferable to place the backdrop (a </a:t>
            </a:r>
            <a:r>
              <a:rPr lang="en-US" sz="1700" dirty="0" smtClean="0"/>
              <a:t>white background </a:t>
            </a:r>
            <a:r>
              <a:rPr lang="en-US" sz="1700" dirty="0"/>
              <a:t>behind the resident) against an opaque </a:t>
            </a:r>
            <a:r>
              <a:rPr lang="en-US" sz="1700" dirty="0" smtClean="0"/>
              <a:t>wall/partition.</a:t>
            </a:r>
          </a:p>
          <a:p>
            <a:pPr marL="457200" lvl="0" indent="-457200">
              <a:spcBef>
                <a:spcPts val="600"/>
              </a:spcBef>
              <a:buFont typeface="+mj-lt"/>
              <a:buAutoNum type="arabicPeriod" startAt="5"/>
              <a:tabLst>
                <a:tab pos="400050" algn="l"/>
              </a:tabLst>
            </a:pPr>
            <a:r>
              <a:rPr lang="en-US" sz="1700" dirty="0" smtClean="0"/>
              <a:t>Use </a:t>
            </a:r>
            <a:r>
              <a:rPr lang="en-US" sz="1700" dirty="0"/>
              <a:t>of accessories that cover any region of the face is not permitted. However, accessories like eye patches due to medical conditions are allowed.</a:t>
            </a:r>
          </a:p>
          <a:p>
            <a:pPr marL="457200" lvl="0" indent="-457200">
              <a:buFont typeface="+mj-lt"/>
              <a:buAutoNum type="arabicPeriod" startAt="5"/>
              <a:tabLst>
                <a:tab pos="400050" algn="l"/>
              </a:tabLst>
            </a:pPr>
            <a:endParaRPr lang="en-US" sz="1700" dirty="0" smtClean="0"/>
          </a:p>
          <a:p>
            <a:pPr marL="0" lvl="0" indent="0">
              <a:buNone/>
              <a:tabLst>
                <a:tab pos="400050" algn="l"/>
              </a:tabLst>
            </a:pPr>
            <a:endParaRPr lang="en-US" sz="1700" dirty="0"/>
          </a:p>
        </p:txBody>
      </p:sp>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12</a:t>
            </a:fld>
            <a:endParaRPr lang="en-US" dirty="0" smtClean="0"/>
          </a:p>
        </p:txBody>
      </p:sp>
      <p:sp>
        <p:nvSpPr>
          <p:cNvPr id="9"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solidFill>
                  <a:srgbClr val="000000"/>
                </a:solidFill>
              </a:rPr>
              <a:t>Facial Image &gt; </a:t>
            </a:r>
            <a:r>
              <a:rPr lang="en-US" sz="2000" b="1" dirty="0"/>
              <a:t>Guidelines for Capturing Facial </a:t>
            </a:r>
            <a:r>
              <a:rPr lang="en-US" sz="2000" b="1" dirty="0" smtClean="0"/>
              <a:t>Image</a:t>
            </a:r>
            <a:r>
              <a:rPr lang="en-US" sz="2000" b="1" dirty="0"/>
              <a:t> </a:t>
            </a:r>
            <a:r>
              <a:rPr lang="en-US" sz="2000" b="1" dirty="0">
                <a:solidFill>
                  <a:srgbClr val="000000"/>
                </a:solidFill>
              </a:rPr>
              <a:t>Contd</a:t>
            </a:r>
            <a:r>
              <a:rPr lang="en-US" sz="2000" b="1" dirty="0" smtClean="0">
                <a:solidFill>
                  <a:srgbClr val="000000"/>
                </a:solidFill>
              </a:rPr>
              <a:t>…</a:t>
            </a:r>
            <a:endParaRPr lang="en-US" sz="2000" b="1" dirty="0"/>
          </a:p>
        </p:txBody>
      </p:sp>
      <p:pic>
        <p:nvPicPr>
          <p:cNvPr id="10" name="Picture 9"/>
          <p:cNvPicPr/>
          <p:nvPr/>
        </p:nvPicPr>
        <p:blipFill rotWithShape="1">
          <a:blip r:embed="rId3" cstate="print">
            <a:extLst>
              <a:ext uri="{28A0092B-C50C-407E-A947-70E740481C1C}">
                <a14:useLocalDpi xmlns="" xmlns:a14="http://schemas.microsoft.com/office/drawing/2010/main" val="0"/>
              </a:ext>
            </a:extLst>
          </a:blip>
          <a:srcRect l="8819" t="6679" r="50925" b="72104"/>
          <a:stretch/>
        </p:blipFill>
        <p:spPr bwMode="auto">
          <a:xfrm>
            <a:off x="5334000" y="3810000"/>
            <a:ext cx="3303558" cy="2351549"/>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 xmlns:a14="http://schemas.microsoft.com/office/drawing/2010/main"/>
            </a:ext>
          </a:extLst>
        </p:spPr>
      </p:pic>
      <p:pic>
        <p:nvPicPr>
          <p:cNvPr id="11" name="Picture 10"/>
          <p:cNvPicPr/>
          <p:nvPr/>
        </p:nvPicPr>
        <p:blipFill rotWithShape="1">
          <a:blip r:embed="rId3" cstate="print">
            <a:extLst>
              <a:ext uri="{28A0092B-C50C-407E-A947-70E740481C1C}">
                <a14:useLocalDpi xmlns="" xmlns:a14="http://schemas.microsoft.com/office/drawing/2010/main" val="0"/>
              </a:ext>
            </a:extLst>
          </a:blip>
          <a:srcRect l="50382" t="28283" r="9362" b="50586"/>
          <a:stretch/>
        </p:blipFill>
        <p:spPr bwMode="auto">
          <a:xfrm>
            <a:off x="5334000" y="1371600"/>
            <a:ext cx="3276600" cy="228600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2066899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idx="1"/>
          </p:nvPr>
        </p:nvSpPr>
        <p:spPr>
          <a:xfrm>
            <a:off x="457200" y="1477356"/>
            <a:ext cx="4343400" cy="4876800"/>
          </a:xfrm>
        </p:spPr>
        <p:txBody>
          <a:bodyPr/>
          <a:lstStyle/>
          <a:p>
            <a:pPr marL="457200" indent="-457200">
              <a:lnSpc>
                <a:spcPct val="80000"/>
              </a:lnSpc>
              <a:spcBef>
                <a:spcPts val="600"/>
              </a:spcBef>
              <a:buFont typeface="+mj-lt"/>
              <a:buAutoNum type="arabicPeriod" startAt="5"/>
              <a:tabLst>
                <a:tab pos="400050" algn="l"/>
              </a:tabLst>
            </a:pPr>
            <a:r>
              <a:rPr lang="en-US" sz="1700" dirty="0"/>
              <a:t>The Operator can capture facial image of a resident wearing a turban or scarf or any other garment. He/she must ensure that the entire face of the resident is visible. The Operator has to adjust the position of the camera to get the full coverage of residents face</a:t>
            </a:r>
            <a:r>
              <a:rPr lang="en-US" sz="1700" dirty="0" smtClean="0"/>
              <a:t>.</a:t>
            </a:r>
          </a:p>
          <a:p>
            <a:pPr marL="457200" indent="-457200">
              <a:lnSpc>
                <a:spcPct val="80000"/>
              </a:lnSpc>
              <a:spcBef>
                <a:spcPts val="600"/>
              </a:spcBef>
              <a:buFont typeface="+mj-lt"/>
              <a:buAutoNum type="arabicPeriod" startAt="5"/>
              <a:tabLst>
                <a:tab pos="400050" algn="l"/>
              </a:tabLst>
            </a:pPr>
            <a:endParaRPr lang="en-US" sz="1700" dirty="0" smtClean="0"/>
          </a:p>
          <a:p>
            <a:pPr marL="457200" indent="-457200">
              <a:lnSpc>
                <a:spcPct val="80000"/>
              </a:lnSpc>
              <a:spcBef>
                <a:spcPts val="600"/>
              </a:spcBef>
              <a:buFont typeface="+mj-lt"/>
              <a:buAutoNum type="arabicPeriod" startAt="5"/>
              <a:tabLst>
                <a:tab pos="400050" algn="l"/>
              </a:tabLst>
            </a:pPr>
            <a:endParaRPr lang="en-US" sz="1700" dirty="0"/>
          </a:p>
          <a:p>
            <a:pPr marL="457200" indent="-457200">
              <a:lnSpc>
                <a:spcPct val="80000"/>
              </a:lnSpc>
              <a:spcBef>
                <a:spcPts val="600"/>
              </a:spcBef>
              <a:buFont typeface="+mj-lt"/>
              <a:buAutoNum type="arabicPeriod" startAt="5"/>
              <a:tabLst>
                <a:tab pos="400050" algn="l"/>
              </a:tabLst>
            </a:pPr>
            <a:endParaRPr lang="en-US" sz="1700" dirty="0" smtClean="0"/>
          </a:p>
          <a:p>
            <a:pPr marL="457200" indent="-457200">
              <a:lnSpc>
                <a:spcPct val="80000"/>
              </a:lnSpc>
              <a:spcBef>
                <a:spcPts val="600"/>
              </a:spcBef>
              <a:buFont typeface="+mj-lt"/>
              <a:buAutoNum type="arabicPeriod" startAt="5"/>
              <a:tabLst>
                <a:tab pos="400050" algn="l"/>
              </a:tabLst>
            </a:pPr>
            <a:endParaRPr lang="en-US" sz="1700" dirty="0"/>
          </a:p>
          <a:p>
            <a:pPr marL="457200" indent="-457200">
              <a:lnSpc>
                <a:spcPct val="80000"/>
              </a:lnSpc>
              <a:spcBef>
                <a:spcPts val="600"/>
              </a:spcBef>
              <a:buFont typeface="+mj-lt"/>
              <a:buAutoNum type="arabicPeriod" startAt="5"/>
              <a:tabLst>
                <a:tab pos="400050" algn="l"/>
              </a:tabLst>
            </a:pPr>
            <a:r>
              <a:rPr lang="en-US" sz="1700" dirty="0"/>
              <a:t>While enrolling a lady resident, the lady volunteer should help the resident wherever necessary. </a:t>
            </a:r>
          </a:p>
          <a:p>
            <a:pPr marL="0" lvl="0" indent="0">
              <a:buNone/>
              <a:tabLst>
                <a:tab pos="400050" algn="l"/>
              </a:tabLst>
            </a:pPr>
            <a:endParaRPr lang="en-US" sz="1700" dirty="0" smtClean="0"/>
          </a:p>
          <a:p>
            <a:pPr marL="0" lvl="0" indent="0">
              <a:buNone/>
              <a:tabLst>
                <a:tab pos="400050" algn="l"/>
              </a:tabLst>
            </a:pPr>
            <a:endParaRPr lang="en-US" sz="1700" dirty="0"/>
          </a:p>
        </p:txBody>
      </p:sp>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13</a:t>
            </a:fld>
            <a:endParaRPr lang="en-US" dirty="0" smtClean="0"/>
          </a:p>
        </p:txBody>
      </p:sp>
      <p:sp>
        <p:nvSpPr>
          <p:cNvPr id="9"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solidFill>
                  <a:srgbClr val="000000"/>
                </a:solidFill>
              </a:rPr>
              <a:t>Facial Image &gt; </a:t>
            </a:r>
            <a:r>
              <a:rPr lang="en-US" sz="2000" b="1" dirty="0"/>
              <a:t>Guidelines for Capturing Facial </a:t>
            </a:r>
            <a:r>
              <a:rPr lang="en-US" sz="2000" b="1" dirty="0" smtClean="0"/>
              <a:t>Image</a:t>
            </a:r>
            <a:r>
              <a:rPr lang="en-US" sz="2000" b="1" dirty="0"/>
              <a:t> </a:t>
            </a:r>
            <a:r>
              <a:rPr lang="en-US" sz="2000" b="1" dirty="0">
                <a:solidFill>
                  <a:srgbClr val="000000"/>
                </a:solidFill>
              </a:rPr>
              <a:t>Contd…</a:t>
            </a:r>
            <a:endParaRPr lang="en-US" sz="2000" b="1" dirty="0"/>
          </a:p>
        </p:txBody>
      </p:sp>
      <p:pic>
        <p:nvPicPr>
          <p:cNvPr id="10" name="Picture 9"/>
          <p:cNvPicPr>
            <a:picLocks noChangeAspect="1"/>
          </p:cNvPicPr>
          <p:nvPr/>
        </p:nvPicPr>
        <p:blipFill rotWithShape="1">
          <a:blip r:embed="rId3" cstate="print">
            <a:extLst>
              <a:ext uri="{28A0092B-C50C-407E-A947-70E740481C1C}">
                <a14:useLocalDpi xmlns="" xmlns:a14="http://schemas.microsoft.com/office/drawing/2010/main" val="0"/>
              </a:ext>
            </a:extLst>
          </a:blip>
          <a:srcRect l="8976" t="49423" r="51126" b="29878"/>
          <a:stretch/>
        </p:blipFill>
        <p:spPr bwMode="auto">
          <a:xfrm>
            <a:off x="5362575" y="4000500"/>
            <a:ext cx="3273552" cy="2311675"/>
          </a:xfrm>
          <a:prstGeom prst="rect">
            <a:avLst/>
          </a:prstGeom>
          <a:ln>
            <a:solidFill>
              <a:schemeClr val="tx1"/>
            </a:solidFill>
          </a:ln>
          <a:extLst>
            <a:ext uri="{53640926-AAD7-44D8-BBD7-CCE9431645EC}">
              <a14:shadowObscured xmlns="" xmlns:a14="http://schemas.microsoft.com/office/drawing/2010/main"/>
            </a:ext>
          </a:extLst>
        </p:spPr>
      </p:pic>
      <p:pic>
        <p:nvPicPr>
          <p:cNvPr id="11" name="Picture 10"/>
          <p:cNvPicPr>
            <a:picLocks noChangeAspect="1"/>
          </p:cNvPicPr>
          <p:nvPr/>
        </p:nvPicPr>
        <p:blipFill rotWithShape="1">
          <a:blip r:embed="rId4" cstate="print">
            <a:extLst>
              <a:ext uri="{28A0092B-C50C-407E-A947-70E740481C1C}">
                <a14:useLocalDpi xmlns="" xmlns:a14="http://schemas.microsoft.com/office/drawing/2010/main" val="0"/>
              </a:ext>
            </a:extLst>
          </a:blip>
          <a:srcRect l="8819" t="28283" r="51256" b="51227"/>
          <a:stretch/>
        </p:blipFill>
        <p:spPr bwMode="auto">
          <a:xfrm>
            <a:off x="5334000" y="1514474"/>
            <a:ext cx="3273552" cy="2309659"/>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3807905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idx="1"/>
          </p:nvPr>
        </p:nvSpPr>
        <p:spPr>
          <a:xfrm>
            <a:off x="457200" y="1477356"/>
            <a:ext cx="8216900" cy="1265844"/>
          </a:xfrm>
        </p:spPr>
        <p:txBody>
          <a:bodyPr/>
          <a:lstStyle/>
          <a:p>
            <a:pPr marL="457200" lvl="0" indent="-457200">
              <a:lnSpc>
                <a:spcPct val="80000"/>
              </a:lnSpc>
              <a:spcBef>
                <a:spcPts val="600"/>
              </a:spcBef>
              <a:buFont typeface="+mj-lt"/>
              <a:buAutoNum type="arabicPeriod" startAt="5"/>
              <a:tabLst>
                <a:tab pos="400050" algn="l"/>
              </a:tabLst>
            </a:pPr>
            <a:r>
              <a:rPr lang="en-US" sz="1700" dirty="0" smtClean="0"/>
              <a:t>In </a:t>
            </a:r>
            <a:r>
              <a:rPr lang="en-US" sz="1700" dirty="0"/>
              <a:t>case the Enrollee is a child, it may be allowed to sit on its parent’s lap. But the Operator must ensure that parent’s face is not captured along with the child’s face. The background may get rejected due to non-white screen in this case but two faces should not get captured in one picture.</a:t>
            </a:r>
          </a:p>
          <a:p>
            <a:pPr marL="0" lvl="0" indent="0">
              <a:buNone/>
              <a:tabLst>
                <a:tab pos="400050" algn="l"/>
              </a:tabLst>
            </a:pPr>
            <a:endParaRPr lang="en-US" sz="1700" dirty="0" smtClean="0"/>
          </a:p>
          <a:p>
            <a:pPr marL="0" lvl="0" indent="0">
              <a:buNone/>
              <a:tabLst>
                <a:tab pos="400050" algn="l"/>
              </a:tabLst>
            </a:pPr>
            <a:endParaRPr lang="en-US" sz="1700" dirty="0"/>
          </a:p>
        </p:txBody>
      </p:sp>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14</a:t>
            </a:fld>
            <a:endParaRPr lang="en-US" dirty="0" smtClean="0"/>
          </a:p>
        </p:txBody>
      </p:sp>
      <p:sp>
        <p:nvSpPr>
          <p:cNvPr id="9"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solidFill>
                  <a:srgbClr val="000000"/>
                </a:solidFill>
              </a:rPr>
              <a:t>Facial Image &gt; </a:t>
            </a:r>
            <a:r>
              <a:rPr lang="en-US" sz="2000" b="1" dirty="0"/>
              <a:t>Guidelines for Capturing Facial </a:t>
            </a:r>
            <a:r>
              <a:rPr lang="en-US" sz="2000" b="1" dirty="0" smtClean="0"/>
              <a:t>Image</a:t>
            </a:r>
            <a:r>
              <a:rPr lang="en-US" sz="2000" b="1" dirty="0"/>
              <a:t> </a:t>
            </a:r>
            <a:r>
              <a:rPr lang="en-US" sz="2000" b="1" dirty="0">
                <a:solidFill>
                  <a:srgbClr val="000000"/>
                </a:solidFill>
              </a:rPr>
              <a:t>Contd…</a:t>
            </a:r>
            <a:endParaRPr lang="en-US" sz="2000" b="1" dirty="0"/>
          </a:p>
        </p:txBody>
      </p:sp>
      <p:pic>
        <p:nvPicPr>
          <p:cNvPr id="12" name="Picture 11"/>
          <p:cNvPicPr>
            <a:picLocks/>
          </p:cNvPicPr>
          <p:nvPr/>
        </p:nvPicPr>
        <p:blipFill rotWithShape="1">
          <a:blip r:embed="rId3" cstate="print">
            <a:extLst>
              <a:ext uri="{28A0092B-C50C-407E-A947-70E740481C1C}">
                <a14:useLocalDpi xmlns="" xmlns:a14="http://schemas.microsoft.com/office/drawing/2010/main" val="0"/>
              </a:ext>
            </a:extLst>
          </a:blip>
          <a:srcRect l="50611" t="59449" r="9171" b="19502"/>
          <a:stretch/>
        </p:blipFill>
        <p:spPr bwMode="auto">
          <a:xfrm>
            <a:off x="4876800" y="2743200"/>
            <a:ext cx="3820903" cy="2971800"/>
          </a:xfrm>
          <a:prstGeom prst="rect">
            <a:avLst/>
          </a:prstGeom>
          <a:noFill/>
          <a:ln>
            <a:solidFill>
              <a:schemeClr val="tx1"/>
            </a:solidFill>
          </a:ln>
          <a:extLst>
            <a:ext uri="{53640926-AAD7-44D8-BBD7-CCE9431645EC}">
              <a14:shadowObscured xmlns="" xmlns:a14="http://schemas.microsoft.com/office/drawing/2010/main"/>
            </a:ext>
          </a:extLst>
        </p:spPr>
      </p:pic>
      <p:pic>
        <p:nvPicPr>
          <p:cNvPr id="13" name="Picture 12"/>
          <p:cNvPicPr>
            <a:picLocks/>
          </p:cNvPicPr>
          <p:nvPr/>
        </p:nvPicPr>
        <p:blipFill rotWithShape="1">
          <a:blip r:embed="rId3" cstate="print">
            <a:extLst>
              <a:ext uri="{28A0092B-C50C-407E-A947-70E740481C1C}">
                <a14:useLocalDpi xmlns="" xmlns:a14="http://schemas.microsoft.com/office/drawing/2010/main" val="0"/>
              </a:ext>
            </a:extLst>
          </a:blip>
          <a:srcRect l="8583" t="6592" r="50352" b="72645"/>
          <a:stretch/>
        </p:blipFill>
        <p:spPr bwMode="auto">
          <a:xfrm>
            <a:off x="685800" y="2743200"/>
            <a:ext cx="3733800" cy="297180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4157674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idx="1"/>
          </p:nvPr>
        </p:nvSpPr>
        <p:spPr>
          <a:xfrm>
            <a:off x="457200" y="1477356"/>
            <a:ext cx="4114800" cy="4876800"/>
          </a:xfrm>
        </p:spPr>
        <p:txBody>
          <a:bodyPr/>
          <a:lstStyle/>
          <a:p>
            <a:pPr marL="457200" lvl="0" indent="-457200">
              <a:buFont typeface="+mj-lt"/>
              <a:buAutoNum type="arabicPeriod" startAt="12"/>
            </a:pPr>
            <a:r>
              <a:rPr lang="en-US" sz="1700" dirty="0"/>
              <a:t>The Operator must ensure that there is proper and equally distributed </a:t>
            </a:r>
            <a:r>
              <a:rPr lang="en-US" sz="1700" dirty="0" smtClean="0"/>
              <a:t>lighting on Enrollees face. There should be no shadows or bright light on </a:t>
            </a:r>
            <a:r>
              <a:rPr lang="en-US" sz="1700" dirty="0"/>
              <a:t>resident’s face and </a:t>
            </a:r>
            <a:r>
              <a:rPr lang="en-US" sz="1700" dirty="0" smtClean="0"/>
              <a:t>eyes.</a:t>
            </a:r>
          </a:p>
          <a:p>
            <a:pPr marL="457200" lvl="0" indent="-457200">
              <a:buFont typeface="+mj-lt"/>
              <a:buAutoNum type="arabicPeriod" startAt="12"/>
            </a:pPr>
            <a:endParaRPr lang="en-US" sz="1700" dirty="0"/>
          </a:p>
          <a:p>
            <a:pPr marL="457200" lvl="0" indent="-457200">
              <a:buFont typeface="+mj-lt"/>
              <a:buAutoNum type="arabicPeriod" startAt="12"/>
            </a:pPr>
            <a:endParaRPr lang="en-US" sz="1700" dirty="0"/>
          </a:p>
          <a:p>
            <a:pPr marL="457200" lvl="0" indent="-457200">
              <a:buFont typeface="+mj-lt"/>
              <a:buAutoNum type="arabicPeriod" startAt="12"/>
            </a:pPr>
            <a:endParaRPr lang="en-US" sz="1700" dirty="0" smtClean="0"/>
          </a:p>
          <a:p>
            <a:pPr marL="457200" lvl="0" indent="-457200">
              <a:buFont typeface="+mj-lt"/>
              <a:buAutoNum type="arabicPeriod" startAt="12"/>
            </a:pPr>
            <a:r>
              <a:rPr lang="en-US" sz="1700" dirty="0" smtClean="0"/>
              <a:t>The </a:t>
            </a:r>
            <a:r>
              <a:rPr lang="en-US" sz="1700" dirty="0"/>
              <a:t>eye glasses of resident should be clear and transparent so that both the iris and </a:t>
            </a:r>
            <a:r>
              <a:rPr lang="en-US" sz="1700" dirty="0" smtClean="0"/>
              <a:t>the pupil </a:t>
            </a:r>
            <a:r>
              <a:rPr lang="en-US" sz="1700" dirty="0"/>
              <a:t>are clearly visible. If Enrollee is wearing tinted glasses then </a:t>
            </a:r>
            <a:r>
              <a:rPr lang="en-US" sz="1700" dirty="0" smtClean="0"/>
              <a:t>the direct </a:t>
            </a:r>
            <a:r>
              <a:rPr lang="en-US" sz="1700" dirty="0"/>
              <a:t>and background lighting sources should be tuned accordingly</a:t>
            </a:r>
            <a:r>
              <a:rPr lang="en-US" sz="1700" dirty="0" smtClean="0"/>
              <a:t>.</a:t>
            </a:r>
          </a:p>
        </p:txBody>
      </p:sp>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15</a:t>
            </a:fld>
            <a:endParaRPr lang="en-US" dirty="0" smtClean="0"/>
          </a:p>
        </p:txBody>
      </p:sp>
      <p:sp>
        <p:nvSpPr>
          <p:cNvPr id="9"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solidFill>
                  <a:srgbClr val="000000"/>
                </a:solidFill>
              </a:rPr>
              <a:t>Facial Image &gt; </a:t>
            </a:r>
            <a:r>
              <a:rPr lang="en-US" sz="2000" b="1" dirty="0"/>
              <a:t>Guidelines for Capturing Facial </a:t>
            </a:r>
            <a:r>
              <a:rPr lang="en-US" sz="2000" b="1" dirty="0" smtClean="0"/>
              <a:t>Image</a:t>
            </a:r>
            <a:r>
              <a:rPr lang="en-US" sz="2000" b="1" dirty="0"/>
              <a:t> </a:t>
            </a:r>
            <a:r>
              <a:rPr lang="en-US" sz="2000" b="1" dirty="0">
                <a:solidFill>
                  <a:srgbClr val="000000"/>
                </a:solidFill>
              </a:rPr>
              <a:t>Contd…</a:t>
            </a:r>
            <a:endParaRPr lang="en-US" sz="2000" b="1" dirty="0"/>
          </a:p>
        </p:txBody>
      </p:sp>
      <p:pic>
        <p:nvPicPr>
          <p:cNvPr id="10" name="Picture 9"/>
          <p:cNvPicPr>
            <a:picLocks/>
          </p:cNvPicPr>
          <p:nvPr/>
        </p:nvPicPr>
        <p:blipFill rotWithShape="1">
          <a:blip r:embed="rId3" cstate="print">
            <a:extLst>
              <a:ext uri="{28A0092B-C50C-407E-A947-70E740481C1C}">
                <a14:useLocalDpi xmlns="" xmlns:a14="http://schemas.microsoft.com/office/drawing/2010/main" val="0"/>
              </a:ext>
            </a:extLst>
          </a:blip>
          <a:srcRect l="50744" t="6679" r="9362" b="72104"/>
          <a:stretch/>
        </p:blipFill>
        <p:spPr bwMode="auto">
          <a:xfrm>
            <a:off x="5410200" y="4038600"/>
            <a:ext cx="3273552" cy="228600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 xmlns:a14="http://schemas.microsoft.com/office/drawing/2010/main"/>
            </a:ext>
          </a:extLst>
        </p:spPr>
      </p:pic>
      <p:pic>
        <p:nvPicPr>
          <p:cNvPr id="11" name="Picture 10"/>
          <p:cNvPicPr>
            <a:picLocks/>
          </p:cNvPicPr>
          <p:nvPr/>
        </p:nvPicPr>
        <p:blipFill rotWithShape="1">
          <a:blip r:embed="rId4" cstate="print">
            <a:extLst>
              <a:ext uri="{28A0092B-C50C-407E-A947-70E740481C1C}">
                <a14:useLocalDpi xmlns="" xmlns:a14="http://schemas.microsoft.com/office/drawing/2010/main" val="0"/>
              </a:ext>
            </a:extLst>
          </a:blip>
          <a:srcRect l="50906" t="70810" r="9645" b="7978"/>
          <a:stretch/>
        </p:blipFill>
        <p:spPr bwMode="auto">
          <a:xfrm>
            <a:off x="5410200" y="1524000"/>
            <a:ext cx="3273552" cy="2286000"/>
          </a:xfrm>
          <a:prstGeom prst="rect">
            <a:avLst/>
          </a:prstGeom>
          <a:ln>
            <a:solidFill>
              <a:schemeClr val="tx1"/>
            </a:solid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928958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idx="1"/>
          </p:nvPr>
        </p:nvSpPr>
        <p:spPr>
          <a:xfrm>
            <a:off x="457200" y="1477356"/>
            <a:ext cx="8458200" cy="4876800"/>
          </a:xfrm>
        </p:spPr>
        <p:txBody>
          <a:bodyPr/>
          <a:lstStyle/>
          <a:p>
            <a:pPr marL="0" lvl="0" indent="0">
              <a:lnSpc>
                <a:spcPts val="900"/>
              </a:lnSpc>
              <a:buNone/>
            </a:pPr>
            <a:endParaRPr lang="en-US" sz="2400" dirty="0" smtClean="0"/>
          </a:p>
          <a:p>
            <a:pPr marL="0" lvl="0" indent="0">
              <a:lnSpc>
                <a:spcPct val="0"/>
              </a:lnSpc>
              <a:spcBef>
                <a:spcPts val="0"/>
              </a:spcBef>
              <a:buNone/>
            </a:pPr>
            <a:endParaRPr lang="en-US" sz="2400" dirty="0" smtClean="0"/>
          </a:p>
        </p:txBody>
      </p:sp>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16</a:t>
            </a:fld>
            <a:endParaRPr lang="en-US" dirty="0" smtClean="0"/>
          </a:p>
        </p:txBody>
      </p:sp>
      <p:sp>
        <p:nvSpPr>
          <p:cNvPr id="9"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solidFill>
                  <a:srgbClr val="000000"/>
                </a:solidFill>
              </a:rPr>
              <a:t>Fingerprints</a:t>
            </a:r>
            <a:endParaRPr lang="en-US" sz="2000" b="1" dirty="0"/>
          </a:p>
        </p:txBody>
      </p:sp>
      <p:sp>
        <p:nvSpPr>
          <p:cNvPr id="12" name="Rectangle 3"/>
          <p:cNvSpPr txBox="1">
            <a:spLocks noChangeArrowheads="1"/>
          </p:cNvSpPr>
          <p:nvPr/>
        </p:nvSpPr>
        <p:spPr bwMode="auto">
          <a:xfrm>
            <a:off x="457200" y="1398027"/>
            <a:ext cx="4648200" cy="2655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700" dirty="0"/>
              <a:t>The lines that you see along each of your fingers, caused by raised </a:t>
            </a:r>
            <a:r>
              <a:rPr lang="en-US" sz="1700" dirty="0" smtClean="0"/>
              <a:t>areas of </a:t>
            </a:r>
            <a:r>
              <a:rPr lang="en-US" sz="1700" dirty="0"/>
              <a:t>the skin, can leave </a:t>
            </a:r>
            <a:r>
              <a:rPr lang="en-US" sz="1700" dirty="0" smtClean="0"/>
              <a:t>their impressions </a:t>
            </a:r>
            <a:r>
              <a:rPr lang="en-US" sz="1700" dirty="0"/>
              <a:t>on certain types of surfaces. Such an impression is called a fingerprint</a:t>
            </a:r>
            <a:r>
              <a:rPr lang="en-US" sz="1700" dirty="0" smtClean="0"/>
              <a:t>.</a:t>
            </a:r>
          </a:p>
          <a:p>
            <a:endParaRPr lang="en-US" sz="1700" dirty="0" smtClean="0"/>
          </a:p>
          <a:p>
            <a:r>
              <a:rPr lang="en-US" sz="1800" dirty="0"/>
              <a:t>Fingerprint is used as one of the most traditional methods for identifying an individual</a:t>
            </a:r>
            <a:r>
              <a:rPr lang="en-US" sz="1800" dirty="0" smtClean="0"/>
              <a:t>.</a:t>
            </a:r>
          </a:p>
          <a:p>
            <a:endParaRPr lang="en-US" sz="1800" dirty="0"/>
          </a:p>
          <a:p>
            <a:pPr marL="0" indent="0">
              <a:buNone/>
            </a:pPr>
            <a:endParaRPr lang="en-US" sz="1700" dirty="0"/>
          </a:p>
        </p:txBody>
      </p:sp>
      <p:pic>
        <p:nvPicPr>
          <p:cNvPr id="13" name="Picture 12" descr="hand"/>
          <p:cNvPicPr/>
          <p:nvPr/>
        </p:nvPicPr>
        <p:blipFill>
          <a:blip r:embed="rId3" cstate="print">
            <a:lum bright="10000"/>
            <a:extLst>
              <a:ext uri="{28A0092B-C50C-407E-A947-70E740481C1C}">
                <a14:useLocalDpi xmlns="" xmlns:a14="http://schemas.microsoft.com/office/drawing/2010/main" val="0"/>
              </a:ext>
            </a:extLst>
          </a:blip>
          <a:srcRect/>
          <a:stretch>
            <a:fillRect/>
          </a:stretch>
        </p:blipFill>
        <p:spPr bwMode="auto">
          <a:xfrm>
            <a:off x="5081516" y="1524000"/>
            <a:ext cx="3675798" cy="1924049"/>
          </a:xfrm>
          <a:prstGeom prst="rect">
            <a:avLst/>
          </a:prstGeom>
          <a:noFill/>
          <a:ln w="9525">
            <a:solidFill>
              <a:schemeClr val="tx1"/>
            </a:solidFill>
            <a:miter lim="800000"/>
            <a:headEnd/>
            <a:tailEnd/>
          </a:ln>
        </p:spPr>
      </p:pic>
      <p:sp>
        <p:nvSpPr>
          <p:cNvPr id="14" name="Rectangle 3"/>
          <p:cNvSpPr txBox="1">
            <a:spLocks noChangeArrowheads="1"/>
          </p:cNvSpPr>
          <p:nvPr/>
        </p:nvSpPr>
        <p:spPr bwMode="auto">
          <a:xfrm>
            <a:off x="5105400" y="3718934"/>
            <a:ext cx="3651914" cy="3345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800" b="1" dirty="0">
                <a:latin typeface="Arial" charset="0"/>
              </a:rPr>
              <a:t>Figure 5: Fingerprint </a:t>
            </a:r>
            <a:r>
              <a:rPr lang="en-US" sz="1800" b="1" dirty="0" smtClean="0">
                <a:latin typeface="Arial" charset="0"/>
              </a:rPr>
              <a:t>Samples</a:t>
            </a:r>
            <a:endParaRPr lang="en-US" sz="1800" b="1" dirty="0">
              <a:latin typeface="Arial" charset="0"/>
            </a:endParaRPr>
          </a:p>
          <a:p>
            <a:pPr marL="0" indent="0">
              <a:buNone/>
            </a:pPr>
            <a:endParaRPr lang="en-US" sz="2400" dirty="0" smtClean="0"/>
          </a:p>
        </p:txBody>
      </p:sp>
      <p:sp>
        <p:nvSpPr>
          <p:cNvPr id="2" name="Rectangle 1"/>
          <p:cNvSpPr/>
          <p:nvPr/>
        </p:nvSpPr>
        <p:spPr>
          <a:xfrm>
            <a:off x="457576" y="4208647"/>
            <a:ext cx="8205717" cy="1200329"/>
          </a:xfrm>
          <a:prstGeom prst="rect">
            <a:avLst/>
          </a:prstGeom>
        </p:spPr>
        <p:txBody>
          <a:bodyPr wrap="square">
            <a:spAutoFit/>
          </a:bodyPr>
          <a:lstStyle/>
          <a:p>
            <a:pPr marL="285750" indent="-285750">
              <a:buFont typeface="Arial" pitchFamily="34" charset="0"/>
              <a:buChar char="•"/>
            </a:pPr>
            <a:r>
              <a:rPr lang="en-US" dirty="0"/>
              <a:t>Fingerprints can be easily scanned through digital fingerprint capturing device, also known as Fingerprint </a:t>
            </a:r>
            <a:r>
              <a:rPr lang="en-US" dirty="0" smtClean="0"/>
              <a:t>Scanner. The </a:t>
            </a:r>
            <a:r>
              <a:rPr lang="en-US" dirty="0"/>
              <a:t>images of fingerprints are scanned through a transparent glass plate, called the Platen, on which the fingers are placed. The resulting image is stored in the computer</a:t>
            </a:r>
          </a:p>
        </p:txBody>
      </p:sp>
    </p:spTree>
    <p:extLst>
      <p:ext uri="{BB962C8B-B14F-4D97-AF65-F5344CB8AC3E}">
        <p14:creationId xmlns="" xmlns:p14="http://schemas.microsoft.com/office/powerpoint/2010/main" val="395142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3594" y="1466851"/>
            <a:ext cx="7849855" cy="25089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09139" y="3600329"/>
            <a:ext cx="2333625" cy="2800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Rectangle 3"/>
          <p:cNvSpPr txBox="1">
            <a:spLocks noChangeArrowheads="1"/>
          </p:cNvSpPr>
          <p:nvPr/>
        </p:nvSpPr>
        <p:spPr bwMode="auto">
          <a:xfrm>
            <a:off x="457200" y="1481328"/>
            <a:ext cx="8229600" cy="4919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US" sz="1700" b="1" dirty="0" smtClean="0"/>
          </a:p>
          <a:p>
            <a:pPr marL="0" indent="0">
              <a:buNone/>
            </a:pPr>
            <a:endParaRPr lang="en-US" sz="1700" b="1" dirty="0"/>
          </a:p>
          <a:p>
            <a:pPr marL="0" indent="0">
              <a:buNone/>
            </a:pPr>
            <a:endParaRPr lang="en-US" sz="1700" b="1" dirty="0" smtClean="0"/>
          </a:p>
          <a:p>
            <a:pPr marL="0" indent="0">
              <a:buNone/>
            </a:pPr>
            <a:endParaRPr lang="en-US" sz="1700" b="1" dirty="0" smtClean="0"/>
          </a:p>
          <a:p>
            <a:pPr marL="0" indent="0">
              <a:buNone/>
            </a:pPr>
            <a:endParaRPr lang="en-US" sz="1700" b="1" dirty="0" smtClean="0"/>
          </a:p>
          <a:p>
            <a:pPr marL="0" indent="0">
              <a:buNone/>
            </a:pPr>
            <a:endParaRPr lang="en-US" sz="1700" b="1" dirty="0" smtClean="0"/>
          </a:p>
          <a:p>
            <a:pPr marL="0" indent="0">
              <a:buNone/>
            </a:pPr>
            <a:endParaRPr lang="en-US" sz="1700" b="1" dirty="0" smtClean="0"/>
          </a:p>
          <a:p>
            <a:pPr marL="0" indent="0">
              <a:buNone/>
            </a:pPr>
            <a:endParaRPr lang="en-US" sz="1700" b="1" dirty="0" smtClean="0"/>
          </a:p>
          <a:p>
            <a:pPr marL="0" indent="0">
              <a:buNone/>
            </a:pPr>
            <a:endParaRPr lang="en-US" sz="1700" dirty="0" smtClean="0"/>
          </a:p>
          <a:p>
            <a:pPr marL="0" indent="0">
              <a:lnSpc>
                <a:spcPct val="0"/>
              </a:lnSpc>
              <a:buNone/>
            </a:pPr>
            <a:endParaRPr lang="en-US" sz="1700" dirty="0" smtClean="0"/>
          </a:p>
          <a:p>
            <a:pPr marL="0" indent="0">
              <a:lnSpc>
                <a:spcPct val="25000"/>
              </a:lnSpc>
              <a:buNone/>
            </a:pPr>
            <a:endParaRPr lang="en-US" sz="1700" dirty="0" smtClean="0"/>
          </a:p>
          <a:p>
            <a:r>
              <a:rPr lang="en-US" sz="1700" dirty="0" smtClean="0"/>
              <a:t>At the enrolment station the fingerprints are captured through digital slap Fingerprint Scanner which is connected to a laptop/desktop computer through the USB port. It comprises of a flat glass plate known as platen which helps to capture the fingerprints when fingers are placed on it.</a:t>
            </a:r>
          </a:p>
          <a:p>
            <a:r>
              <a:rPr lang="en-US" sz="1700" dirty="0" smtClean="0"/>
              <a:t>The </a:t>
            </a:r>
            <a:r>
              <a:rPr lang="en-US" sz="1700" dirty="0"/>
              <a:t>indicators guide the user to keep the fingers in proper place. In case of Slap Fingerprint Scanner, all the four fingers of </a:t>
            </a:r>
            <a:r>
              <a:rPr lang="en-US" sz="1700" dirty="0" smtClean="0"/>
              <a:t>one hand </a:t>
            </a:r>
            <a:r>
              <a:rPr lang="en-US" sz="1700" dirty="0"/>
              <a:t>are captured, at a time. The fingerprints of both the thumbs are then captured, simultaneously.</a:t>
            </a:r>
          </a:p>
          <a:p>
            <a:pPr marL="0" indent="0">
              <a:buNone/>
            </a:pPr>
            <a:endParaRPr lang="en-US" sz="1700" dirty="0"/>
          </a:p>
        </p:txBody>
      </p:sp>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17</a:t>
            </a:fld>
            <a:endParaRPr lang="en-US" dirty="0" smtClean="0"/>
          </a:p>
        </p:txBody>
      </p:sp>
      <p:sp>
        <p:nvSpPr>
          <p:cNvPr id="9"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solidFill>
                  <a:srgbClr val="000000"/>
                </a:solidFill>
              </a:rPr>
              <a:t>Fingerprints &gt; Fingerprint Scanner </a:t>
            </a:r>
            <a:endParaRPr lang="en-US" sz="2000" b="1" dirty="0"/>
          </a:p>
        </p:txBody>
      </p:sp>
      <p:sp>
        <p:nvSpPr>
          <p:cNvPr id="10" name="Rectangle 3"/>
          <p:cNvSpPr txBox="1">
            <a:spLocks noChangeArrowheads="1"/>
          </p:cNvSpPr>
          <p:nvPr/>
        </p:nvSpPr>
        <p:spPr bwMode="auto">
          <a:xfrm>
            <a:off x="1371600" y="3924301"/>
            <a:ext cx="5867400" cy="419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ct val="0"/>
              </a:spcBef>
              <a:buNone/>
            </a:pPr>
            <a:r>
              <a:rPr lang="en-US" sz="1800" b="1" dirty="0">
                <a:latin typeface="Arial" charset="0"/>
              </a:rPr>
              <a:t>Figure 6: Slap Scanner for Fingerprint</a:t>
            </a:r>
          </a:p>
        </p:txBody>
      </p:sp>
    </p:spTree>
    <p:extLst>
      <p:ext uri="{BB962C8B-B14F-4D97-AF65-F5344CB8AC3E}">
        <p14:creationId xmlns="" xmlns:p14="http://schemas.microsoft.com/office/powerpoint/2010/main" val="3439480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18</a:t>
            </a:fld>
            <a:endParaRPr lang="en-US" dirty="0" smtClean="0"/>
          </a:p>
        </p:txBody>
      </p:sp>
      <p:sp>
        <p:nvSpPr>
          <p:cNvPr id="9"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solidFill>
                  <a:srgbClr val="000000"/>
                </a:solidFill>
              </a:rPr>
              <a:t>Fingerprints &gt; </a:t>
            </a:r>
            <a:r>
              <a:rPr lang="en-US" sz="2000" b="1" dirty="0"/>
              <a:t>Steps to Capture Image of </a:t>
            </a:r>
            <a:r>
              <a:rPr lang="en-US" sz="2000" b="1" dirty="0" smtClean="0"/>
              <a:t>Fingerprint</a:t>
            </a:r>
            <a:endParaRPr lang="en-US" sz="2000" b="1" dirty="0"/>
          </a:p>
        </p:txBody>
      </p:sp>
      <p:sp>
        <p:nvSpPr>
          <p:cNvPr id="16" name="Rectangle 3"/>
          <p:cNvSpPr txBox="1">
            <a:spLocks noChangeArrowheads="1"/>
          </p:cNvSpPr>
          <p:nvPr/>
        </p:nvSpPr>
        <p:spPr bwMode="auto">
          <a:xfrm>
            <a:off x="457200" y="1481328"/>
            <a:ext cx="8229600" cy="4948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700" b="1" dirty="0"/>
              <a:t>Steps to Capture Image of </a:t>
            </a:r>
            <a:r>
              <a:rPr lang="en-US" sz="1700" b="1" dirty="0" smtClean="0"/>
              <a:t>Fingerprint</a:t>
            </a:r>
          </a:p>
          <a:p>
            <a:pPr marL="0" indent="0">
              <a:lnSpc>
                <a:spcPct val="25000"/>
              </a:lnSpc>
              <a:buNone/>
            </a:pPr>
            <a:endParaRPr lang="en-US" sz="1700" b="1" dirty="0"/>
          </a:p>
          <a:p>
            <a:pPr marL="0" indent="0">
              <a:buNone/>
            </a:pPr>
            <a:r>
              <a:rPr lang="en-US" sz="1700" dirty="0"/>
              <a:t>The Enrolment Operator should obtain the fingerprints of all five fingers of each hand i.e., ten fingers of two hands. There are certain procedures which need to be followed if the person has more or less than ten fingers</a:t>
            </a:r>
            <a:r>
              <a:rPr lang="en-US" sz="1700" dirty="0" smtClean="0"/>
              <a:t>.</a:t>
            </a:r>
          </a:p>
          <a:p>
            <a:pPr marL="0" indent="0">
              <a:lnSpc>
                <a:spcPct val="25000"/>
              </a:lnSpc>
              <a:buNone/>
            </a:pPr>
            <a:endParaRPr lang="en-US" sz="1700" b="1" dirty="0"/>
          </a:p>
          <a:p>
            <a:pPr marL="0" indent="0">
              <a:buNone/>
            </a:pPr>
            <a:r>
              <a:rPr lang="en-US" sz="1700" dirty="0" smtClean="0"/>
              <a:t>The </a:t>
            </a:r>
            <a:r>
              <a:rPr lang="en-US" sz="1700" dirty="0"/>
              <a:t>following steps illustrate how to capture the fingerprint image of the Enrollee (Resident</a:t>
            </a:r>
            <a:r>
              <a:rPr lang="en-US" sz="1700" dirty="0" smtClean="0"/>
              <a:t>):</a:t>
            </a:r>
          </a:p>
          <a:p>
            <a:pPr marL="0" indent="0">
              <a:lnSpc>
                <a:spcPct val="25000"/>
              </a:lnSpc>
              <a:buNone/>
            </a:pPr>
            <a:endParaRPr lang="en-US" sz="1700" b="1" dirty="0"/>
          </a:p>
          <a:p>
            <a:pPr>
              <a:buFont typeface="+mj-lt"/>
              <a:buAutoNum type="arabicPeriod"/>
            </a:pPr>
            <a:r>
              <a:rPr lang="en-US" sz="1700" b="1" dirty="0" smtClean="0"/>
              <a:t>Left </a:t>
            </a:r>
            <a:r>
              <a:rPr lang="en-US" sz="1700" b="1" dirty="0"/>
              <a:t>Hand </a:t>
            </a:r>
            <a:r>
              <a:rPr lang="en-US" sz="1700" b="1" dirty="0" smtClean="0"/>
              <a:t>Fingerprint</a:t>
            </a:r>
          </a:p>
          <a:p>
            <a:pPr>
              <a:buFont typeface="+mj-lt"/>
              <a:buAutoNum type="arabicPeriod"/>
            </a:pPr>
            <a:r>
              <a:rPr lang="en-US" sz="1700" b="1" dirty="0"/>
              <a:t>Right Hand </a:t>
            </a:r>
            <a:r>
              <a:rPr lang="en-US" sz="1700" b="1" dirty="0" smtClean="0"/>
              <a:t>Fingerprint</a:t>
            </a:r>
          </a:p>
          <a:p>
            <a:pPr>
              <a:buFont typeface="+mj-lt"/>
              <a:buAutoNum type="arabicPeriod"/>
            </a:pPr>
            <a:r>
              <a:rPr lang="en-US" sz="1700" b="1" dirty="0"/>
              <a:t>Two Thumb </a:t>
            </a:r>
            <a:r>
              <a:rPr lang="en-US" sz="1700" b="1" dirty="0" smtClean="0"/>
              <a:t>Prints</a:t>
            </a:r>
          </a:p>
          <a:p>
            <a:pPr>
              <a:buFont typeface="+mj-lt"/>
              <a:buAutoNum type="arabicPeriod"/>
            </a:pPr>
            <a:r>
              <a:rPr lang="en-US" sz="1700" b="1" dirty="0"/>
              <a:t>Auto </a:t>
            </a:r>
            <a:r>
              <a:rPr lang="en-US" sz="1700" b="1" dirty="0" smtClean="0"/>
              <a:t>capture</a:t>
            </a:r>
          </a:p>
          <a:p>
            <a:pPr>
              <a:buFont typeface="+mj-lt"/>
              <a:buAutoNum type="arabicPeriod"/>
            </a:pPr>
            <a:r>
              <a:rPr lang="en-US" sz="1700" b="1" dirty="0"/>
              <a:t>Visual Checking</a:t>
            </a:r>
            <a:endParaRPr lang="en-US" sz="1700" b="1" dirty="0" smtClean="0"/>
          </a:p>
          <a:p>
            <a:pPr>
              <a:buFont typeface="+mj-lt"/>
              <a:buAutoNum type="arabicPeriod"/>
            </a:pPr>
            <a:endParaRPr lang="en-US" sz="1700" dirty="0"/>
          </a:p>
        </p:txBody>
      </p:sp>
    </p:spTree>
    <p:extLst>
      <p:ext uri="{BB962C8B-B14F-4D97-AF65-F5344CB8AC3E}">
        <p14:creationId xmlns="" xmlns:p14="http://schemas.microsoft.com/office/powerpoint/2010/main" val="3898456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19</a:t>
            </a:fld>
            <a:endParaRPr lang="en-US" dirty="0" smtClean="0"/>
          </a:p>
        </p:txBody>
      </p:sp>
      <p:sp>
        <p:nvSpPr>
          <p:cNvPr id="9"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solidFill>
                  <a:srgbClr val="000000"/>
                </a:solidFill>
              </a:rPr>
              <a:t>Fingerprints &gt; </a:t>
            </a:r>
            <a:r>
              <a:rPr lang="en-US" sz="2000" b="1" dirty="0"/>
              <a:t>Steps to Capture Image of </a:t>
            </a:r>
            <a:r>
              <a:rPr lang="en-US" sz="2000" b="1" dirty="0" smtClean="0"/>
              <a:t>Fingerprint </a:t>
            </a:r>
            <a:r>
              <a:rPr lang="en-US" sz="2000" b="1" dirty="0">
                <a:solidFill>
                  <a:srgbClr val="000000"/>
                </a:solidFill>
              </a:rPr>
              <a:t>Contd…</a:t>
            </a:r>
            <a:endParaRPr lang="en-US" sz="2000" b="1" dirty="0"/>
          </a:p>
        </p:txBody>
      </p:sp>
      <p:sp>
        <p:nvSpPr>
          <p:cNvPr id="16" name="Rectangle 3"/>
          <p:cNvSpPr txBox="1">
            <a:spLocks noChangeArrowheads="1"/>
          </p:cNvSpPr>
          <p:nvPr/>
        </p:nvSpPr>
        <p:spPr bwMode="auto">
          <a:xfrm>
            <a:off x="457200" y="1481328"/>
            <a:ext cx="8229600" cy="4948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buFont typeface="+mj-lt"/>
              <a:buAutoNum type="arabicPeriod"/>
            </a:pPr>
            <a:r>
              <a:rPr lang="en-US" sz="1700" b="1" dirty="0"/>
              <a:t>Left Hand Fingerprint: </a:t>
            </a:r>
            <a:r>
              <a:rPr lang="en-US" sz="1700" dirty="0" smtClean="0"/>
              <a:t>First, </a:t>
            </a:r>
            <a:r>
              <a:rPr lang="en-US" sz="1700" dirty="0"/>
              <a:t>the fingerprints of the four fingers of the left hand except the thumb are captured simultaneously. The fingers to be scanned </a:t>
            </a:r>
            <a:r>
              <a:rPr lang="en-US" sz="1700" dirty="0" smtClean="0"/>
              <a:t>are </a:t>
            </a:r>
            <a:r>
              <a:rPr lang="en-US" sz="1700" dirty="0"/>
              <a:t>illustrated in the Figure </a:t>
            </a:r>
            <a:r>
              <a:rPr lang="en-US" sz="1700" dirty="0" smtClean="0"/>
              <a:t>8.</a:t>
            </a:r>
          </a:p>
          <a:p>
            <a:pPr marL="341313" lvl="0" indent="0">
              <a:buNone/>
            </a:pPr>
            <a:r>
              <a:rPr lang="en-US" sz="1700" dirty="0" smtClean="0"/>
              <a:t>The </a:t>
            </a:r>
            <a:r>
              <a:rPr lang="en-US" sz="1700" dirty="0"/>
              <a:t>Operator </a:t>
            </a:r>
            <a:r>
              <a:rPr lang="en-US" sz="1700" dirty="0" smtClean="0"/>
              <a:t>must </a:t>
            </a:r>
            <a:r>
              <a:rPr lang="en-US" sz="1700" dirty="0"/>
              <a:t>ask the Enrollee to place the four fingers of the left hand on the platen and to apply some pressure with the right hand to have good contact with the surface</a:t>
            </a:r>
            <a:r>
              <a:rPr lang="en-US" sz="1700" dirty="0" smtClean="0"/>
              <a:t>.</a:t>
            </a:r>
          </a:p>
          <a:p>
            <a:pPr marL="0" indent="0">
              <a:buNone/>
            </a:pPr>
            <a:endParaRPr lang="en-US" sz="1700" b="1" dirty="0" smtClean="0"/>
          </a:p>
          <a:p>
            <a:pPr marL="0" indent="0">
              <a:buNone/>
            </a:pPr>
            <a:endParaRPr lang="en-US" sz="1700" b="1" dirty="0" smtClean="0"/>
          </a:p>
          <a:p>
            <a:pPr marL="0" indent="0">
              <a:buNone/>
            </a:pPr>
            <a:endParaRPr lang="en-US" sz="1700" b="1" dirty="0"/>
          </a:p>
          <a:p>
            <a:pPr marL="0" indent="0">
              <a:buNone/>
            </a:pPr>
            <a:endParaRPr lang="en-US" sz="1700" dirty="0"/>
          </a:p>
        </p:txBody>
      </p:sp>
      <p:sp>
        <p:nvSpPr>
          <p:cNvPr id="15" name="TextBox 14"/>
          <p:cNvSpPr txBox="1"/>
          <p:nvPr/>
        </p:nvSpPr>
        <p:spPr>
          <a:xfrm>
            <a:off x="670738" y="4994229"/>
            <a:ext cx="3409950" cy="646331"/>
          </a:xfrm>
          <a:prstGeom prst="rect">
            <a:avLst/>
          </a:prstGeom>
          <a:noFill/>
        </p:spPr>
        <p:txBody>
          <a:bodyPr wrap="square" rtlCol="0">
            <a:spAutoFit/>
          </a:bodyPr>
          <a:lstStyle/>
          <a:p>
            <a:pPr algn="ctr"/>
            <a:r>
              <a:rPr lang="en-US" b="1" dirty="0"/>
              <a:t>Figure 7: Finger position on the </a:t>
            </a:r>
            <a:r>
              <a:rPr lang="en-US" b="1" dirty="0" smtClean="0"/>
              <a:t>platen</a:t>
            </a:r>
            <a:endParaRPr lang="en-US" b="1" dirty="0"/>
          </a:p>
        </p:txBody>
      </p:sp>
      <p:sp>
        <p:nvSpPr>
          <p:cNvPr id="17" name="TextBox 16"/>
          <p:cNvSpPr txBox="1"/>
          <p:nvPr/>
        </p:nvSpPr>
        <p:spPr>
          <a:xfrm>
            <a:off x="5604688" y="5003754"/>
            <a:ext cx="3392697" cy="646331"/>
          </a:xfrm>
          <a:prstGeom prst="rect">
            <a:avLst/>
          </a:prstGeom>
          <a:noFill/>
        </p:spPr>
        <p:txBody>
          <a:bodyPr wrap="square" rtlCol="0">
            <a:spAutoFit/>
          </a:bodyPr>
          <a:lstStyle/>
          <a:p>
            <a:pPr marL="0" indent="0" algn="ctr">
              <a:buNone/>
            </a:pPr>
            <a:r>
              <a:rPr lang="en-US" b="1" dirty="0"/>
              <a:t>Figure 8: Figure showing the fingers to be </a:t>
            </a:r>
            <a:r>
              <a:rPr lang="en-US" b="1" dirty="0" smtClean="0"/>
              <a:t>scanned</a:t>
            </a:r>
          </a:p>
        </p:txBody>
      </p:sp>
      <p:pic>
        <p:nvPicPr>
          <p:cNvPr id="18" name="Picture 17" descr="IMG_1176"/>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59053" y="3550770"/>
            <a:ext cx="1978660" cy="1289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descr="left"/>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776263" y="3481660"/>
            <a:ext cx="1156335" cy="1337310"/>
          </a:xfrm>
          <a:prstGeom prst="rect">
            <a:avLst/>
          </a:prstGeom>
          <a:noFill/>
          <a:ln w="9525">
            <a:noFill/>
            <a:miter lim="800000"/>
            <a:headEnd/>
            <a:tailEnd/>
          </a:ln>
        </p:spPr>
      </p:pic>
    </p:spTree>
    <p:extLst>
      <p:ext uri="{BB962C8B-B14F-4D97-AF65-F5344CB8AC3E}">
        <p14:creationId xmlns="" xmlns:p14="http://schemas.microsoft.com/office/powerpoint/2010/main" val="847214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bwMode="auto">
          <a:xfrm>
            <a:off x="-12700" y="584200"/>
            <a:ext cx="8229600" cy="50323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0000"/>
          </a:bodyPr>
          <a:lstStyle/>
          <a:p>
            <a:pPr algn="l" eaLnBrk="1" hangingPunct="1"/>
            <a:r>
              <a:rPr lang="en-US" sz="2200" b="1" dirty="0" smtClean="0">
                <a:solidFill>
                  <a:srgbClr val="000000"/>
                </a:solidFill>
              </a:rPr>
              <a:t>Objectives</a:t>
            </a:r>
            <a:r>
              <a:rPr lang="en-US" sz="2800" b="1" dirty="0" smtClean="0">
                <a:solidFill>
                  <a:srgbClr val="000000"/>
                </a:solidFill>
              </a:rPr>
              <a:t> </a:t>
            </a:r>
          </a:p>
        </p:txBody>
      </p:sp>
      <p:sp>
        <p:nvSpPr>
          <p:cNvPr id="16388" name="Rectangle 3"/>
          <p:cNvSpPr>
            <a:spLocks noGrp="1" noChangeArrowheads="1"/>
          </p:cNvSpPr>
          <p:nvPr>
            <p:ph idx="1"/>
          </p:nvPr>
        </p:nvSpPr>
        <p:spPr>
          <a:xfrm>
            <a:off x="457200" y="1534506"/>
            <a:ext cx="8229600" cy="4876800"/>
          </a:xfrm>
        </p:spPr>
        <p:txBody>
          <a:bodyPr/>
          <a:lstStyle/>
          <a:p>
            <a:pPr marL="0" indent="0">
              <a:buNone/>
            </a:pPr>
            <a:r>
              <a:rPr lang="en-US" sz="1700" dirty="0"/>
              <a:t>At the end of this module, you will learn about:</a:t>
            </a:r>
          </a:p>
          <a:p>
            <a:pPr lvl="0"/>
            <a:r>
              <a:rPr lang="en-US" sz="1700" dirty="0"/>
              <a:t>Biometric data </a:t>
            </a:r>
          </a:p>
          <a:p>
            <a:pPr lvl="0"/>
            <a:r>
              <a:rPr lang="en-US" sz="1700" dirty="0"/>
              <a:t>Different types of Biometric devices</a:t>
            </a:r>
          </a:p>
          <a:p>
            <a:pPr lvl="0"/>
            <a:r>
              <a:rPr lang="en-US" sz="1700" dirty="0"/>
              <a:t>Process of capturing image of face</a:t>
            </a:r>
          </a:p>
          <a:p>
            <a:pPr lvl="0"/>
            <a:r>
              <a:rPr lang="en-US" sz="1700" dirty="0"/>
              <a:t>Steps involved in capturing fingerprint data </a:t>
            </a:r>
          </a:p>
          <a:p>
            <a:pPr lvl="0"/>
            <a:r>
              <a:rPr lang="en-US" sz="1700" dirty="0"/>
              <a:t>Handling the iris image capturing </a:t>
            </a:r>
            <a:r>
              <a:rPr lang="en-US" sz="1700" dirty="0" smtClean="0"/>
              <a:t>device</a:t>
            </a:r>
            <a:endParaRPr lang="en-US" sz="1700" dirty="0"/>
          </a:p>
        </p:txBody>
      </p:sp>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2</a:t>
            </a:fld>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20</a:t>
            </a:fld>
            <a:endParaRPr lang="en-US" dirty="0" smtClean="0"/>
          </a:p>
        </p:txBody>
      </p:sp>
      <p:sp>
        <p:nvSpPr>
          <p:cNvPr id="9"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solidFill>
                  <a:srgbClr val="000000"/>
                </a:solidFill>
              </a:rPr>
              <a:t>Fingerprints &gt; </a:t>
            </a:r>
            <a:r>
              <a:rPr lang="en-US" sz="2000" b="1" dirty="0"/>
              <a:t>Steps to Capture Image of </a:t>
            </a:r>
            <a:r>
              <a:rPr lang="en-US" sz="2000" b="1" dirty="0" smtClean="0"/>
              <a:t>Fingerprint </a:t>
            </a:r>
            <a:r>
              <a:rPr lang="en-US" sz="2000" b="1" dirty="0">
                <a:solidFill>
                  <a:srgbClr val="000000"/>
                </a:solidFill>
              </a:rPr>
              <a:t>Contd…</a:t>
            </a:r>
            <a:endParaRPr lang="en-US" sz="2000" b="1" dirty="0"/>
          </a:p>
        </p:txBody>
      </p:sp>
      <p:sp>
        <p:nvSpPr>
          <p:cNvPr id="16" name="Rectangle 3"/>
          <p:cNvSpPr txBox="1">
            <a:spLocks noChangeArrowheads="1"/>
          </p:cNvSpPr>
          <p:nvPr/>
        </p:nvSpPr>
        <p:spPr bwMode="auto">
          <a:xfrm>
            <a:off x="457200" y="1481328"/>
            <a:ext cx="8229600" cy="4948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0" indent="-457200">
              <a:buFont typeface="+mj-lt"/>
              <a:buAutoNum type="arabicPeriod" startAt="2"/>
            </a:pPr>
            <a:r>
              <a:rPr lang="en-US" sz="1700" b="1" dirty="0"/>
              <a:t>Right Hand Fingerprint: </a:t>
            </a:r>
            <a:r>
              <a:rPr lang="en-US" sz="1700" dirty="0" smtClean="0"/>
              <a:t>Next, </a:t>
            </a:r>
            <a:r>
              <a:rPr lang="en-US" sz="1700" dirty="0"/>
              <a:t>the fingerprints of the four fingers of the right hand except the thumb are captured simultaneously. The fingers to be scanned are illustrated in the following Figure 10</a:t>
            </a:r>
            <a:r>
              <a:rPr lang="en-US" sz="1700" dirty="0" smtClean="0"/>
              <a:t>.</a:t>
            </a:r>
            <a:endParaRPr lang="en-US" sz="1700" dirty="0"/>
          </a:p>
          <a:p>
            <a:pPr marL="457200" indent="0">
              <a:buNone/>
            </a:pPr>
            <a:r>
              <a:rPr lang="en-US" sz="1700" dirty="0" smtClean="0"/>
              <a:t>The </a:t>
            </a:r>
            <a:r>
              <a:rPr lang="en-US" sz="1700" dirty="0"/>
              <a:t>Operator </a:t>
            </a:r>
            <a:r>
              <a:rPr lang="en-US" sz="1700" dirty="0" smtClean="0"/>
              <a:t>must </a:t>
            </a:r>
            <a:r>
              <a:rPr lang="en-US" sz="1700" dirty="0"/>
              <a:t>ask the Enrollee to place the four fingers of the right hand on the platen and to apply some pressure with the left hand to have good contact with the surface.</a:t>
            </a:r>
          </a:p>
          <a:p>
            <a:pPr marL="0" indent="0">
              <a:buNone/>
            </a:pPr>
            <a:endParaRPr lang="en-US" sz="1700" dirty="0"/>
          </a:p>
          <a:p>
            <a:pPr marL="0" indent="0">
              <a:buNone/>
            </a:pPr>
            <a:endParaRPr lang="en-US" sz="1700" b="1" dirty="0" smtClean="0"/>
          </a:p>
          <a:p>
            <a:pPr marL="0" indent="0">
              <a:buNone/>
            </a:pPr>
            <a:endParaRPr lang="en-US" sz="1700" b="1" dirty="0" smtClean="0"/>
          </a:p>
          <a:p>
            <a:pPr marL="0" indent="0">
              <a:buNone/>
            </a:pPr>
            <a:endParaRPr lang="en-US" sz="1700" b="1" dirty="0" smtClean="0"/>
          </a:p>
          <a:p>
            <a:pPr marL="0" indent="0">
              <a:buNone/>
            </a:pPr>
            <a:endParaRPr lang="en-US" sz="1700" b="1" dirty="0"/>
          </a:p>
          <a:p>
            <a:pPr marL="0" indent="0">
              <a:buNone/>
            </a:pPr>
            <a:endParaRPr lang="en-US" sz="1700" dirty="0"/>
          </a:p>
        </p:txBody>
      </p:sp>
      <p:sp>
        <p:nvSpPr>
          <p:cNvPr id="2" name="TextBox 1"/>
          <p:cNvSpPr txBox="1"/>
          <p:nvPr/>
        </p:nvSpPr>
        <p:spPr>
          <a:xfrm>
            <a:off x="901700" y="5484067"/>
            <a:ext cx="3181350" cy="646331"/>
          </a:xfrm>
          <a:prstGeom prst="rect">
            <a:avLst/>
          </a:prstGeom>
          <a:noFill/>
        </p:spPr>
        <p:txBody>
          <a:bodyPr wrap="square" rtlCol="0">
            <a:spAutoFit/>
          </a:bodyPr>
          <a:lstStyle/>
          <a:p>
            <a:pPr algn="ctr"/>
            <a:r>
              <a:rPr lang="en-US" b="1" dirty="0"/>
              <a:t>Figure </a:t>
            </a:r>
            <a:r>
              <a:rPr lang="en-US" b="1" dirty="0" smtClean="0"/>
              <a:t>9: </a:t>
            </a:r>
            <a:r>
              <a:rPr lang="en-US" b="1" dirty="0"/>
              <a:t>Finger position on the </a:t>
            </a:r>
            <a:r>
              <a:rPr lang="en-US" b="1" dirty="0" smtClean="0"/>
              <a:t>platen</a:t>
            </a:r>
            <a:endParaRPr lang="en-US" b="1" dirty="0"/>
          </a:p>
        </p:txBody>
      </p:sp>
      <p:sp>
        <p:nvSpPr>
          <p:cNvPr id="12" name="TextBox 11"/>
          <p:cNvSpPr txBox="1"/>
          <p:nvPr/>
        </p:nvSpPr>
        <p:spPr>
          <a:xfrm>
            <a:off x="4974171" y="5500379"/>
            <a:ext cx="3674529" cy="646331"/>
          </a:xfrm>
          <a:prstGeom prst="rect">
            <a:avLst/>
          </a:prstGeom>
          <a:noFill/>
        </p:spPr>
        <p:txBody>
          <a:bodyPr wrap="square" rtlCol="0">
            <a:spAutoFit/>
          </a:bodyPr>
          <a:lstStyle/>
          <a:p>
            <a:pPr marL="0" indent="0" algn="ctr">
              <a:buNone/>
            </a:pPr>
            <a:r>
              <a:rPr lang="en-US" b="1" dirty="0"/>
              <a:t>Figure </a:t>
            </a:r>
            <a:r>
              <a:rPr lang="en-US" b="1" dirty="0" smtClean="0"/>
              <a:t>10: </a:t>
            </a:r>
            <a:r>
              <a:rPr lang="en-US" b="1" dirty="0"/>
              <a:t>Figure showing the fingers to be </a:t>
            </a:r>
            <a:r>
              <a:rPr lang="en-US" b="1" dirty="0" smtClean="0"/>
              <a:t>scanned</a:t>
            </a:r>
          </a:p>
        </p:txBody>
      </p:sp>
      <p:pic>
        <p:nvPicPr>
          <p:cNvPr id="13" name="Picture 12" descr="P3032843"/>
          <p:cNvPicPr/>
          <p:nvPr/>
        </p:nvPicPr>
        <p:blipFill>
          <a:blip r:embed="rId3" cstate="print">
            <a:extLst>
              <a:ext uri="{28A0092B-C50C-407E-A947-70E740481C1C}">
                <a14:useLocalDpi xmlns="" xmlns:a14="http://schemas.microsoft.com/office/drawing/2010/main" val="0"/>
              </a:ext>
            </a:extLst>
          </a:blip>
          <a:srcRect t="54237"/>
          <a:stretch>
            <a:fillRect/>
          </a:stretch>
        </p:blipFill>
        <p:spPr bwMode="auto">
          <a:xfrm>
            <a:off x="1371600" y="3730663"/>
            <a:ext cx="2026285" cy="13030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descr="right"/>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24600" y="3730028"/>
            <a:ext cx="1166495" cy="1265555"/>
          </a:xfrm>
          <a:prstGeom prst="rect">
            <a:avLst/>
          </a:prstGeom>
          <a:noFill/>
          <a:ln w="9525">
            <a:noFill/>
            <a:miter lim="800000"/>
            <a:headEnd/>
            <a:tailEnd/>
          </a:ln>
        </p:spPr>
      </p:pic>
    </p:spTree>
    <p:extLst>
      <p:ext uri="{BB962C8B-B14F-4D97-AF65-F5344CB8AC3E}">
        <p14:creationId xmlns="" xmlns:p14="http://schemas.microsoft.com/office/powerpoint/2010/main" val="519214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21</a:t>
            </a:fld>
            <a:endParaRPr lang="en-US" dirty="0" smtClean="0"/>
          </a:p>
        </p:txBody>
      </p:sp>
      <p:sp>
        <p:nvSpPr>
          <p:cNvPr id="9"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solidFill>
                  <a:srgbClr val="000000"/>
                </a:solidFill>
              </a:rPr>
              <a:t>Fingerprints &gt; </a:t>
            </a:r>
            <a:r>
              <a:rPr lang="en-US" sz="2000" b="1" dirty="0"/>
              <a:t>Steps to Capture Image of </a:t>
            </a:r>
            <a:r>
              <a:rPr lang="en-US" sz="2000" b="1" dirty="0" smtClean="0"/>
              <a:t>Fingerprint </a:t>
            </a:r>
            <a:r>
              <a:rPr lang="en-US" sz="2000" b="1" dirty="0">
                <a:solidFill>
                  <a:srgbClr val="000000"/>
                </a:solidFill>
              </a:rPr>
              <a:t>Contd…</a:t>
            </a:r>
            <a:endParaRPr lang="en-US" sz="2000" b="1" dirty="0"/>
          </a:p>
        </p:txBody>
      </p:sp>
      <p:sp>
        <p:nvSpPr>
          <p:cNvPr id="16" name="Rectangle 3"/>
          <p:cNvSpPr txBox="1">
            <a:spLocks noChangeArrowheads="1"/>
          </p:cNvSpPr>
          <p:nvPr/>
        </p:nvSpPr>
        <p:spPr bwMode="auto">
          <a:xfrm>
            <a:off x="457200" y="1481328"/>
            <a:ext cx="8229600" cy="4948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0" indent="-457200">
              <a:buFont typeface="+mj-lt"/>
              <a:buAutoNum type="arabicPeriod" startAt="3"/>
            </a:pPr>
            <a:r>
              <a:rPr lang="en-US" sz="1700" b="1" dirty="0"/>
              <a:t>Two Thumb Prints:</a:t>
            </a:r>
            <a:r>
              <a:rPr lang="en-US" sz="1700" dirty="0"/>
              <a:t> Thumbprints of both the hands are captured simultaneously. The thumbs are scanned as illustrated in the following Figure 12.</a:t>
            </a:r>
          </a:p>
          <a:p>
            <a:pPr marL="457200" indent="0">
              <a:buNone/>
            </a:pPr>
            <a:r>
              <a:rPr lang="en-US" sz="1700" dirty="0"/>
              <a:t>The Operator </a:t>
            </a:r>
            <a:r>
              <a:rPr lang="en-US" sz="1700" dirty="0" smtClean="0"/>
              <a:t>must ask </a:t>
            </a:r>
            <a:r>
              <a:rPr lang="en-US" sz="1700" dirty="0"/>
              <a:t>the Enrollee to place the thumbs of both </a:t>
            </a:r>
            <a:r>
              <a:rPr lang="en-US" sz="1700" dirty="0" smtClean="0"/>
              <a:t>hands </a:t>
            </a:r>
            <a:r>
              <a:rPr lang="en-US" sz="1700" dirty="0"/>
              <a:t>on the platen and to apply some amount of pressure to have good contact with the surface.</a:t>
            </a:r>
          </a:p>
          <a:p>
            <a:pPr marL="0" indent="0">
              <a:buNone/>
            </a:pPr>
            <a:endParaRPr lang="en-US" sz="1700" dirty="0"/>
          </a:p>
          <a:p>
            <a:pPr marL="0" indent="0">
              <a:buNone/>
            </a:pPr>
            <a:endParaRPr lang="en-US" sz="1700" dirty="0"/>
          </a:p>
          <a:p>
            <a:pPr marL="0" indent="0">
              <a:buNone/>
            </a:pPr>
            <a:endParaRPr lang="en-US" sz="1700" b="1" dirty="0" smtClean="0"/>
          </a:p>
          <a:p>
            <a:pPr marL="0" indent="0">
              <a:buNone/>
            </a:pPr>
            <a:endParaRPr lang="en-US" sz="1700" b="1" dirty="0"/>
          </a:p>
          <a:p>
            <a:pPr marL="0" indent="0">
              <a:buNone/>
            </a:pPr>
            <a:endParaRPr lang="en-US" sz="1700" b="1" dirty="0" smtClean="0"/>
          </a:p>
          <a:p>
            <a:pPr marL="0" indent="0">
              <a:buNone/>
            </a:pPr>
            <a:endParaRPr lang="en-US" sz="1700" b="1" dirty="0" smtClean="0"/>
          </a:p>
          <a:p>
            <a:pPr marL="0" indent="0">
              <a:buNone/>
            </a:pPr>
            <a:endParaRPr lang="en-US" sz="1700" b="1" dirty="0" smtClean="0"/>
          </a:p>
          <a:p>
            <a:pPr marL="0" indent="0">
              <a:buNone/>
            </a:pPr>
            <a:endParaRPr lang="en-US" sz="1700" b="1" dirty="0"/>
          </a:p>
          <a:p>
            <a:pPr marL="0" indent="0">
              <a:buNone/>
            </a:pPr>
            <a:endParaRPr lang="en-US" sz="1700" dirty="0"/>
          </a:p>
        </p:txBody>
      </p:sp>
      <p:sp>
        <p:nvSpPr>
          <p:cNvPr id="2" name="TextBox 1"/>
          <p:cNvSpPr txBox="1"/>
          <p:nvPr/>
        </p:nvSpPr>
        <p:spPr>
          <a:xfrm>
            <a:off x="901700" y="5515772"/>
            <a:ext cx="3181350" cy="646331"/>
          </a:xfrm>
          <a:prstGeom prst="rect">
            <a:avLst/>
          </a:prstGeom>
          <a:noFill/>
        </p:spPr>
        <p:txBody>
          <a:bodyPr wrap="square" rtlCol="0">
            <a:spAutoFit/>
          </a:bodyPr>
          <a:lstStyle/>
          <a:p>
            <a:pPr algn="ctr"/>
            <a:r>
              <a:rPr lang="en-US" b="1" dirty="0"/>
              <a:t>Figure 11: Thumb position on platen</a:t>
            </a:r>
          </a:p>
        </p:txBody>
      </p:sp>
      <p:sp>
        <p:nvSpPr>
          <p:cNvPr id="12" name="TextBox 11"/>
          <p:cNvSpPr txBox="1"/>
          <p:nvPr/>
        </p:nvSpPr>
        <p:spPr>
          <a:xfrm>
            <a:off x="4974171" y="5532084"/>
            <a:ext cx="3674529" cy="369332"/>
          </a:xfrm>
          <a:prstGeom prst="rect">
            <a:avLst/>
          </a:prstGeom>
          <a:noFill/>
        </p:spPr>
        <p:txBody>
          <a:bodyPr wrap="square" rtlCol="0">
            <a:spAutoFit/>
          </a:bodyPr>
          <a:lstStyle/>
          <a:p>
            <a:r>
              <a:rPr lang="en-US" b="1" dirty="0"/>
              <a:t>Figure 12: Scanning of Thumbs</a:t>
            </a:r>
          </a:p>
        </p:txBody>
      </p:sp>
      <p:pic>
        <p:nvPicPr>
          <p:cNvPr id="15" name="Picture 14" descr="IMG_1193"/>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71600" y="3735132"/>
            <a:ext cx="2060575" cy="13373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descr="left-right"/>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257800" y="3742816"/>
            <a:ext cx="2590800" cy="1391920"/>
          </a:xfrm>
          <a:prstGeom prst="rect">
            <a:avLst/>
          </a:prstGeom>
          <a:noFill/>
          <a:ln w="9525">
            <a:noFill/>
            <a:miter lim="800000"/>
            <a:headEnd/>
            <a:tailEnd/>
          </a:ln>
        </p:spPr>
      </p:pic>
    </p:spTree>
    <p:extLst>
      <p:ext uri="{BB962C8B-B14F-4D97-AF65-F5344CB8AC3E}">
        <p14:creationId xmlns="" xmlns:p14="http://schemas.microsoft.com/office/powerpoint/2010/main" val="2852831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22</a:t>
            </a:fld>
            <a:endParaRPr lang="en-US" dirty="0" smtClean="0"/>
          </a:p>
        </p:txBody>
      </p:sp>
      <p:sp>
        <p:nvSpPr>
          <p:cNvPr id="9"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solidFill>
                  <a:srgbClr val="000000"/>
                </a:solidFill>
              </a:rPr>
              <a:t>Fingerprints &gt; </a:t>
            </a:r>
            <a:r>
              <a:rPr lang="en-US" sz="2000" b="1" dirty="0"/>
              <a:t>Steps to Capture Image of </a:t>
            </a:r>
            <a:r>
              <a:rPr lang="en-US" sz="2000" b="1" dirty="0" smtClean="0"/>
              <a:t>Fingerprint </a:t>
            </a:r>
            <a:r>
              <a:rPr lang="en-US" sz="2000" b="1" dirty="0">
                <a:solidFill>
                  <a:srgbClr val="000000"/>
                </a:solidFill>
              </a:rPr>
              <a:t>Contd…</a:t>
            </a:r>
            <a:endParaRPr lang="en-US" sz="2000" b="1" dirty="0"/>
          </a:p>
        </p:txBody>
      </p:sp>
      <p:sp>
        <p:nvSpPr>
          <p:cNvPr id="16" name="Rectangle 3"/>
          <p:cNvSpPr txBox="1">
            <a:spLocks noChangeArrowheads="1"/>
          </p:cNvSpPr>
          <p:nvPr/>
        </p:nvSpPr>
        <p:spPr bwMode="auto">
          <a:xfrm>
            <a:off x="457200" y="1481328"/>
            <a:ext cx="8229600" cy="4948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0" indent="-457200">
              <a:buFont typeface="+mj-lt"/>
              <a:buAutoNum type="arabicPeriod" startAt="4"/>
            </a:pPr>
            <a:r>
              <a:rPr lang="en-US" sz="1700" b="1" dirty="0" smtClean="0"/>
              <a:t>Auto </a:t>
            </a:r>
            <a:r>
              <a:rPr lang="en-US" sz="1700" b="1" dirty="0"/>
              <a:t>capture:</a:t>
            </a:r>
            <a:r>
              <a:rPr lang="en-US" sz="1700" dirty="0"/>
              <a:t> The application software automatically captures the fingerprint when the fingers are placed on the platen. It does not require any click of the mouse or pressing of any button</a:t>
            </a:r>
            <a:r>
              <a:rPr lang="en-US" sz="1700" dirty="0" smtClean="0"/>
              <a:t>.</a:t>
            </a:r>
            <a:endParaRPr lang="en-US" sz="1700" dirty="0"/>
          </a:p>
          <a:p>
            <a:pPr marL="457200" indent="0">
              <a:buNone/>
            </a:pPr>
            <a:r>
              <a:rPr lang="en-US" sz="1700" dirty="0"/>
              <a:t>When the scanner indicates successful </a:t>
            </a:r>
            <a:r>
              <a:rPr lang="en-US" sz="1700" dirty="0" smtClean="0"/>
              <a:t>capture </a:t>
            </a:r>
            <a:r>
              <a:rPr lang="en-US" sz="1700" dirty="0"/>
              <a:t>of the image, the application software captures the image of the fingerprint. </a:t>
            </a:r>
            <a:endParaRPr lang="en-US" sz="1700" b="1" dirty="0" smtClean="0"/>
          </a:p>
          <a:p>
            <a:pPr marL="0" indent="0">
              <a:buNone/>
            </a:pPr>
            <a:endParaRPr lang="en-US" sz="1700" b="1" dirty="0"/>
          </a:p>
          <a:p>
            <a:pPr marL="0" indent="0">
              <a:buNone/>
            </a:pPr>
            <a:endParaRPr lang="en-US" sz="1700" b="1" dirty="0" smtClean="0"/>
          </a:p>
          <a:p>
            <a:pPr marL="0" indent="0">
              <a:buNone/>
            </a:pPr>
            <a:endParaRPr lang="en-US" sz="1700" b="1" dirty="0" smtClean="0"/>
          </a:p>
          <a:p>
            <a:pPr marL="0" indent="0">
              <a:buNone/>
            </a:pPr>
            <a:endParaRPr lang="en-US" sz="1700" b="1" dirty="0" smtClean="0"/>
          </a:p>
          <a:p>
            <a:pPr marL="0" indent="0">
              <a:buNone/>
            </a:pPr>
            <a:endParaRPr lang="en-US" sz="1700" b="1" dirty="0"/>
          </a:p>
          <a:p>
            <a:pPr marL="0" indent="0">
              <a:buNone/>
            </a:pPr>
            <a:endParaRPr lang="en-US" sz="1700" dirty="0"/>
          </a:p>
        </p:txBody>
      </p:sp>
      <p:sp>
        <p:nvSpPr>
          <p:cNvPr id="10" name="Rectangle 3"/>
          <p:cNvSpPr txBox="1">
            <a:spLocks noChangeArrowheads="1"/>
          </p:cNvSpPr>
          <p:nvPr/>
        </p:nvSpPr>
        <p:spPr bwMode="auto">
          <a:xfrm>
            <a:off x="500416" y="3353377"/>
            <a:ext cx="4114800" cy="2971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0" indent="-457200">
              <a:buFont typeface="+mj-lt"/>
              <a:buAutoNum type="arabicPeriod" startAt="5"/>
            </a:pPr>
            <a:r>
              <a:rPr lang="en-US" sz="1700" b="1" dirty="0" smtClean="0"/>
              <a:t>Visual </a:t>
            </a:r>
            <a:r>
              <a:rPr lang="en-US" sz="1700" b="1" dirty="0"/>
              <a:t>Checking:</a:t>
            </a:r>
            <a:r>
              <a:rPr lang="en-US" sz="1700" dirty="0"/>
              <a:t> Finally, the Operator should check the images of the fingerprints visually in the application software for quality and typical problems. </a:t>
            </a:r>
            <a:endParaRPr lang="en-US" sz="1700" dirty="0" smtClean="0"/>
          </a:p>
          <a:p>
            <a:pPr marL="0" lvl="0" indent="0">
              <a:buNone/>
            </a:pPr>
            <a:endParaRPr lang="en-US" sz="1700" dirty="0"/>
          </a:p>
          <a:p>
            <a:pPr marL="0" lvl="0" indent="0">
              <a:buNone/>
            </a:pPr>
            <a:endParaRPr lang="en-US" sz="1700" dirty="0" smtClean="0"/>
          </a:p>
          <a:p>
            <a:pPr marL="0" indent="0">
              <a:buNone/>
            </a:pPr>
            <a:r>
              <a:rPr lang="en-US" sz="1700" dirty="0" smtClean="0"/>
              <a:t>In </a:t>
            </a:r>
            <a:r>
              <a:rPr lang="en-US" sz="1700" dirty="0"/>
              <a:t>case </a:t>
            </a:r>
            <a:r>
              <a:rPr lang="en-US" sz="1700" dirty="0" smtClean="0"/>
              <a:t>the capture quality is not good, </a:t>
            </a:r>
            <a:r>
              <a:rPr lang="en-US" sz="1700" dirty="0"/>
              <a:t>repeat the steps given above.</a:t>
            </a:r>
          </a:p>
          <a:p>
            <a:pPr marL="0" indent="0">
              <a:buNone/>
            </a:pPr>
            <a:endParaRPr lang="en-US" sz="1700" b="1" dirty="0" smtClean="0"/>
          </a:p>
          <a:p>
            <a:pPr marL="0" indent="0">
              <a:buNone/>
            </a:pPr>
            <a:endParaRPr lang="en-US" sz="1700" b="1" dirty="0"/>
          </a:p>
          <a:p>
            <a:pPr marL="0" indent="0">
              <a:buNone/>
            </a:pPr>
            <a:endParaRPr lang="en-US" sz="1700" b="1" dirty="0" smtClean="0"/>
          </a:p>
          <a:p>
            <a:pPr marL="0" indent="0">
              <a:buNone/>
            </a:pPr>
            <a:endParaRPr lang="en-US" sz="1700" b="1" dirty="0" smtClean="0"/>
          </a:p>
          <a:p>
            <a:pPr marL="0" indent="0">
              <a:buNone/>
            </a:pPr>
            <a:endParaRPr lang="en-US" sz="1700" b="1" dirty="0" smtClean="0"/>
          </a:p>
          <a:p>
            <a:pPr marL="0" indent="0">
              <a:buNone/>
            </a:pPr>
            <a:endParaRPr lang="en-US" sz="1700" b="1" dirty="0"/>
          </a:p>
          <a:p>
            <a:pPr marL="0" indent="0">
              <a:buNone/>
            </a:pPr>
            <a:endParaRPr lang="en-US" sz="1700" dirty="0"/>
          </a:p>
        </p:txBody>
      </p:sp>
      <p:pic>
        <p:nvPicPr>
          <p:cNvPr id="11" name="Picture 10"/>
          <p:cNvPicPr/>
          <p:nvPr/>
        </p:nvPicPr>
        <p:blipFill rotWithShape="1">
          <a:blip r:embed="rId3" cstate="print">
            <a:extLst>
              <a:ext uri="{28A0092B-C50C-407E-A947-70E740481C1C}">
                <a14:useLocalDpi xmlns="" xmlns:a14="http://schemas.microsoft.com/office/drawing/2010/main" val="0"/>
              </a:ext>
            </a:extLst>
          </a:blip>
          <a:srcRect l="50770" t="28142" r="9131" b="50417"/>
          <a:stretch/>
        </p:blipFill>
        <p:spPr bwMode="auto">
          <a:xfrm>
            <a:off x="5029200" y="3404919"/>
            <a:ext cx="3364992" cy="2286000"/>
          </a:xfrm>
          <a:prstGeom prst="rect">
            <a:avLst/>
          </a:prstGeom>
          <a:ln>
            <a:solidFill>
              <a:schemeClr val="tx1"/>
            </a:solid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28451121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23</a:t>
            </a:fld>
            <a:endParaRPr lang="en-US" dirty="0" smtClean="0"/>
          </a:p>
        </p:txBody>
      </p:sp>
      <p:sp>
        <p:nvSpPr>
          <p:cNvPr id="9"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solidFill>
                  <a:srgbClr val="000000"/>
                </a:solidFill>
              </a:rPr>
              <a:t>Fingerprints &gt; </a:t>
            </a:r>
            <a:r>
              <a:rPr lang="en-US" sz="2000" b="1" dirty="0" smtClean="0"/>
              <a:t>Guidelines </a:t>
            </a:r>
            <a:r>
              <a:rPr lang="en-US" sz="2000" b="1" dirty="0"/>
              <a:t>for Fingerprint </a:t>
            </a:r>
            <a:r>
              <a:rPr lang="en-US" sz="2000" b="1" dirty="0" smtClean="0"/>
              <a:t>Scanning</a:t>
            </a:r>
            <a:endParaRPr lang="en-US" sz="2000" b="1" dirty="0"/>
          </a:p>
        </p:txBody>
      </p:sp>
      <p:sp>
        <p:nvSpPr>
          <p:cNvPr id="16" name="Rectangle 3"/>
          <p:cNvSpPr txBox="1">
            <a:spLocks noChangeArrowheads="1"/>
          </p:cNvSpPr>
          <p:nvPr/>
        </p:nvSpPr>
        <p:spPr bwMode="auto">
          <a:xfrm>
            <a:off x="457200" y="1481328"/>
            <a:ext cx="8229600" cy="4948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700" b="1" dirty="0"/>
              <a:t>Guidelines for Fingerprint </a:t>
            </a:r>
            <a:r>
              <a:rPr lang="en-US" sz="1700" b="1" dirty="0" smtClean="0"/>
              <a:t>Scanning</a:t>
            </a:r>
          </a:p>
          <a:p>
            <a:pPr marL="0" indent="0">
              <a:buNone/>
            </a:pPr>
            <a:endParaRPr lang="en-US" sz="1700" b="1" dirty="0"/>
          </a:p>
          <a:p>
            <a:pPr marL="457200" lvl="0" indent="-457200">
              <a:buFont typeface="+mj-lt"/>
              <a:buAutoNum type="arabicPeriod"/>
            </a:pPr>
            <a:r>
              <a:rPr lang="en-US" sz="1700" dirty="0"/>
              <a:t>If the image of fingerprints for an Enrollee is not proper in spite of repeated attempts, the Operator should ask the Enrollee to wash his/her hands. The Operator can provide a wet sponge or towel available at the </a:t>
            </a:r>
            <a:r>
              <a:rPr lang="en-US" sz="1700" dirty="0" smtClean="0"/>
              <a:t>Centre.</a:t>
            </a:r>
          </a:p>
          <a:p>
            <a:pPr marL="457200" lvl="0" indent="-457200">
              <a:buFont typeface="+mj-lt"/>
              <a:buAutoNum type="arabicPeriod"/>
            </a:pPr>
            <a:endParaRPr lang="en-US" sz="1700" dirty="0" smtClean="0"/>
          </a:p>
          <a:p>
            <a:pPr marL="0" indent="0">
              <a:buNone/>
            </a:pPr>
            <a:endParaRPr lang="en-US" sz="1700" dirty="0"/>
          </a:p>
        </p:txBody>
      </p:sp>
      <p:pic>
        <p:nvPicPr>
          <p:cNvPr id="11" name="Picture 10"/>
          <p:cNvPicPr>
            <a:picLocks noChangeAspect="1"/>
          </p:cNvPicPr>
          <p:nvPr/>
        </p:nvPicPr>
        <p:blipFill rotWithShape="1">
          <a:blip r:embed="rId3" cstate="print">
            <a:extLst>
              <a:ext uri="{28A0092B-C50C-407E-A947-70E740481C1C}">
                <a14:useLocalDpi xmlns="" xmlns:a14="http://schemas.microsoft.com/office/drawing/2010/main" val="0"/>
              </a:ext>
            </a:extLst>
          </a:blip>
          <a:srcRect l="9092" t="71948" r="9092" b="8093"/>
          <a:stretch/>
        </p:blipFill>
        <p:spPr bwMode="auto">
          <a:xfrm>
            <a:off x="1219200" y="3429000"/>
            <a:ext cx="6949440" cy="234315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1930768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24</a:t>
            </a:fld>
            <a:endParaRPr lang="en-US" dirty="0" smtClean="0"/>
          </a:p>
        </p:txBody>
      </p:sp>
      <p:sp>
        <p:nvSpPr>
          <p:cNvPr id="9"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solidFill>
                  <a:srgbClr val="000000"/>
                </a:solidFill>
              </a:rPr>
              <a:t>Fingerprints &gt; </a:t>
            </a:r>
            <a:r>
              <a:rPr lang="en-US" sz="2000" b="1" dirty="0" smtClean="0"/>
              <a:t>Guidelines </a:t>
            </a:r>
            <a:r>
              <a:rPr lang="en-US" sz="2000" b="1" dirty="0"/>
              <a:t>for Fingerprint </a:t>
            </a:r>
            <a:r>
              <a:rPr lang="en-US" sz="2000" b="1" dirty="0" smtClean="0"/>
              <a:t>Scanning Contd…</a:t>
            </a:r>
            <a:endParaRPr lang="en-US" sz="2000" b="1" dirty="0"/>
          </a:p>
        </p:txBody>
      </p:sp>
      <p:sp>
        <p:nvSpPr>
          <p:cNvPr id="16" name="Rectangle 3"/>
          <p:cNvSpPr txBox="1">
            <a:spLocks noChangeArrowheads="1"/>
          </p:cNvSpPr>
          <p:nvPr/>
        </p:nvSpPr>
        <p:spPr bwMode="auto">
          <a:xfrm>
            <a:off x="457200" y="1481328"/>
            <a:ext cx="8229600" cy="4948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0" indent="-457200">
              <a:buFont typeface="+mj-lt"/>
              <a:buAutoNum type="arabicPeriod" startAt="2"/>
            </a:pPr>
            <a:r>
              <a:rPr lang="en-US" sz="1700" dirty="0"/>
              <a:t>The Operator must demonstrate the way to place the fingers on the platen but he should not touch the Enrollee while demonstrating the process. The following Figure 13 demonstrates the procedure.</a:t>
            </a:r>
          </a:p>
        </p:txBody>
      </p:sp>
      <p:pic>
        <p:nvPicPr>
          <p:cNvPr id="13" name="Picture 12" descr="IMG_1194.JPG"/>
          <p:cNvPicPr/>
          <p:nvPr/>
        </p:nvPicPr>
        <p:blipFill>
          <a:blip r:embed="rId3" cstate="print"/>
          <a:srcRect r="22776"/>
          <a:stretch>
            <a:fillRect/>
          </a:stretch>
        </p:blipFill>
        <p:spPr>
          <a:xfrm>
            <a:off x="1131939" y="3070735"/>
            <a:ext cx="2794794" cy="18843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descr="IMG_1193.JPG"/>
          <p:cNvPicPr/>
          <p:nvPr/>
        </p:nvPicPr>
        <p:blipFill>
          <a:blip r:embed="rId4" cstate="print"/>
          <a:srcRect r="7134"/>
          <a:stretch>
            <a:fillRect/>
          </a:stretch>
        </p:blipFill>
        <p:spPr>
          <a:xfrm>
            <a:off x="4972050" y="3070736"/>
            <a:ext cx="2794794" cy="18754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 Box 303"/>
          <p:cNvSpPr txBox="1">
            <a:spLocks noChangeAspect="1" noChangeArrowheads="1"/>
          </p:cNvSpPr>
          <p:nvPr/>
        </p:nvSpPr>
        <p:spPr bwMode="auto">
          <a:xfrm>
            <a:off x="3465668" y="4568731"/>
            <a:ext cx="441036" cy="457200"/>
          </a:xfrm>
          <a:prstGeom prst="rect">
            <a:avLst/>
          </a:prstGeom>
          <a:solidFill>
            <a:srgbClr val="FFFFFF"/>
          </a:solidFill>
          <a:ln w="1587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rgbClr val="FF0000"/>
                </a:solidFill>
                <a:effectLst/>
                <a:latin typeface="Cambria" pitchFamily="18" charset="0"/>
                <a:ea typeface="Arial" pitchFamily="34" charset="0"/>
                <a:cs typeface="Arial" pitchFamily="34" charset="0"/>
                <a:sym typeface="Wingdings 2" pitchFamily="18" charset="2"/>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304"/>
          <p:cNvSpPr txBox="1">
            <a:spLocks noChangeAspect="1" noChangeArrowheads="1"/>
          </p:cNvSpPr>
          <p:nvPr/>
        </p:nvSpPr>
        <p:spPr bwMode="auto">
          <a:xfrm>
            <a:off x="7311753" y="4494456"/>
            <a:ext cx="441038" cy="457200"/>
          </a:xfrm>
          <a:prstGeom prst="rect">
            <a:avLst/>
          </a:prstGeom>
          <a:solidFill>
            <a:srgbClr val="FFFFFF"/>
          </a:solidFill>
          <a:ln w="15875">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dirty="0" smtClean="0">
                <a:ln>
                  <a:noFill/>
                </a:ln>
                <a:solidFill>
                  <a:srgbClr val="00B050"/>
                </a:solidFill>
                <a:effectLst/>
                <a:latin typeface="Cambria" pitchFamily="18" charset="0"/>
                <a:ea typeface="Arial" pitchFamily="34" charset="0"/>
                <a:cs typeface="Arial" pitchFamily="34" charset="0"/>
                <a:sym typeface="Wingdings 2" pitchFamily="18" charset="2"/>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1068718" y="5435079"/>
            <a:ext cx="6921500" cy="369332"/>
          </a:xfrm>
          <a:prstGeom prst="rect">
            <a:avLst/>
          </a:prstGeom>
          <a:noFill/>
        </p:spPr>
        <p:txBody>
          <a:bodyPr wrap="square" rtlCol="0">
            <a:spAutoFit/>
          </a:bodyPr>
          <a:lstStyle/>
          <a:p>
            <a:r>
              <a:rPr lang="en-US" b="1" dirty="0"/>
              <a:t>Figure 13: Helping the resident during Fingerprint </a:t>
            </a:r>
            <a:r>
              <a:rPr lang="en-US" b="1" dirty="0" smtClean="0"/>
              <a:t>scanning</a:t>
            </a:r>
            <a:endParaRPr lang="en-US" b="1" dirty="0"/>
          </a:p>
        </p:txBody>
      </p:sp>
    </p:spTree>
    <p:extLst>
      <p:ext uri="{BB962C8B-B14F-4D97-AF65-F5344CB8AC3E}">
        <p14:creationId xmlns="" xmlns:p14="http://schemas.microsoft.com/office/powerpoint/2010/main" val="3621013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25</a:t>
            </a:fld>
            <a:endParaRPr lang="en-US" dirty="0" smtClean="0"/>
          </a:p>
        </p:txBody>
      </p:sp>
      <p:sp>
        <p:nvSpPr>
          <p:cNvPr id="9"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solidFill>
                  <a:srgbClr val="000000"/>
                </a:solidFill>
              </a:rPr>
              <a:t>Fingerprints &gt; </a:t>
            </a:r>
            <a:r>
              <a:rPr lang="en-US" sz="2000" b="1" dirty="0" smtClean="0"/>
              <a:t>Guidelines </a:t>
            </a:r>
            <a:r>
              <a:rPr lang="en-US" sz="2000" b="1" dirty="0"/>
              <a:t>for Fingerprint </a:t>
            </a:r>
            <a:r>
              <a:rPr lang="en-US" sz="2000" b="1" dirty="0" smtClean="0"/>
              <a:t>Scanning Contd…</a:t>
            </a:r>
            <a:endParaRPr lang="en-US" sz="2000" b="1" dirty="0"/>
          </a:p>
        </p:txBody>
      </p:sp>
      <p:sp>
        <p:nvSpPr>
          <p:cNvPr id="16" name="Rectangle 3"/>
          <p:cNvSpPr txBox="1">
            <a:spLocks noChangeArrowheads="1"/>
          </p:cNvSpPr>
          <p:nvPr/>
        </p:nvSpPr>
        <p:spPr bwMode="auto">
          <a:xfrm>
            <a:off x="457200" y="1481328"/>
            <a:ext cx="8229600" cy="4948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700" dirty="0"/>
              <a:t>The proper way of placing the fingers on the platen are illustrated in Figure 14.</a:t>
            </a:r>
          </a:p>
        </p:txBody>
      </p:sp>
      <p:sp>
        <p:nvSpPr>
          <p:cNvPr id="12" name="TextBox 11"/>
          <p:cNvSpPr txBox="1"/>
          <p:nvPr/>
        </p:nvSpPr>
        <p:spPr>
          <a:xfrm>
            <a:off x="457200" y="6105104"/>
            <a:ext cx="8353425" cy="369332"/>
          </a:xfrm>
          <a:prstGeom prst="rect">
            <a:avLst/>
          </a:prstGeom>
          <a:noFill/>
        </p:spPr>
        <p:txBody>
          <a:bodyPr wrap="square" rtlCol="0">
            <a:spAutoFit/>
          </a:bodyPr>
          <a:lstStyle/>
          <a:p>
            <a:r>
              <a:rPr lang="en-US" b="1" dirty="0"/>
              <a:t>Figure 14: Correct way of placing </a:t>
            </a:r>
            <a:r>
              <a:rPr lang="en-US" b="1" dirty="0" smtClean="0"/>
              <a:t>fingers </a:t>
            </a:r>
            <a:r>
              <a:rPr lang="en-US" b="1" dirty="0"/>
              <a:t>on the fingerprint scanner platen</a:t>
            </a:r>
          </a:p>
        </p:txBody>
      </p:sp>
      <p:pic>
        <p:nvPicPr>
          <p:cNvPr id="15" name="Picture 14" descr="finger Quality copy.bmp"/>
          <p:cNvPicPr/>
          <p:nvPr/>
        </p:nvPicPr>
        <p:blipFill rotWithShape="1">
          <a:blip r:embed="rId3" cstate="print"/>
          <a:srcRect l="2948" t="2513" r="2910" b="3685"/>
          <a:stretch/>
        </p:blipFill>
        <p:spPr bwMode="auto">
          <a:xfrm>
            <a:off x="3113203" y="1820840"/>
            <a:ext cx="3287597" cy="424332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4270477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26</a:t>
            </a:fld>
            <a:endParaRPr lang="en-US" dirty="0" smtClean="0"/>
          </a:p>
        </p:txBody>
      </p:sp>
      <p:sp>
        <p:nvSpPr>
          <p:cNvPr id="9"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solidFill>
                  <a:srgbClr val="000000"/>
                </a:solidFill>
              </a:rPr>
              <a:t>Fingerprints &gt; </a:t>
            </a:r>
            <a:r>
              <a:rPr lang="en-US" sz="2000" b="1" dirty="0" smtClean="0"/>
              <a:t>Guidelines </a:t>
            </a:r>
            <a:r>
              <a:rPr lang="en-US" sz="2000" b="1" dirty="0"/>
              <a:t>for Fingerprint </a:t>
            </a:r>
            <a:r>
              <a:rPr lang="en-US" sz="2000" b="1" dirty="0" smtClean="0"/>
              <a:t>Scanning Contd…</a:t>
            </a:r>
            <a:endParaRPr lang="en-US" sz="2000" b="1" dirty="0"/>
          </a:p>
        </p:txBody>
      </p:sp>
      <p:sp>
        <p:nvSpPr>
          <p:cNvPr id="16" name="Rectangle 3"/>
          <p:cNvSpPr txBox="1">
            <a:spLocks noChangeArrowheads="1"/>
          </p:cNvSpPr>
          <p:nvPr/>
        </p:nvSpPr>
        <p:spPr bwMode="auto">
          <a:xfrm>
            <a:off x="457200" y="1481328"/>
            <a:ext cx="8229600" cy="4948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0" indent="-457200">
              <a:buFont typeface="+mj-lt"/>
              <a:buAutoNum type="arabicPeriod" startAt="3"/>
            </a:pPr>
            <a:r>
              <a:rPr lang="en-US" sz="1700" dirty="0"/>
              <a:t>The Operator must ensure that the fingers do not touch the edge of the platen (glass surface of the fingerprint scanning device). There should be space between the fingers to capture the fingerprint image properly. No portion of the fingers should touch the edge of the platen as shown in Figure 15.</a:t>
            </a:r>
          </a:p>
          <a:p>
            <a:pPr marL="0" indent="0">
              <a:buNone/>
            </a:pPr>
            <a:endParaRPr lang="en-US" sz="1700" dirty="0"/>
          </a:p>
          <a:p>
            <a:pPr marL="0" indent="0">
              <a:buNone/>
            </a:pPr>
            <a:endParaRPr lang="en-US" sz="1700" dirty="0" smtClean="0"/>
          </a:p>
          <a:p>
            <a:pPr marL="0" indent="0">
              <a:buNone/>
            </a:pPr>
            <a:endParaRPr lang="en-US" sz="1700" dirty="0"/>
          </a:p>
          <a:p>
            <a:pPr marL="0" indent="0">
              <a:buNone/>
            </a:pPr>
            <a:endParaRPr lang="en-US" sz="1700" dirty="0" smtClean="0"/>
          </a:p>
          <a:p>
            <a:pPr marL="0" indent="0">
              <a:buNone/>
            </a:pPr>
            <a:endParaRPr lang="en-US" sz="1700" dirty="0" smtClean="0"/>
          </a:p>
          <a:p>
            <a:pPr marL="0" indent="0">
              <a:buNone/>
            </a:pPr>
            <a:endParaRPr lang="en-US" sz="1700" dirty="0" smtClean="0"/>
          </a:p>
          <a:p>
            <a:pPr marL="0" indent="0">
              <a:buNone/>
            </a:pPr>
            <a:endParaRPr lang="en-US" sz="1700" dirty="0" smtClean="0"/>
          </a:p>
        </p:txBody>
      </p:sp>
      <p:sp>
        <p:nvSpPr>
          <p:cNvPr id="12" name="TextBox 11"/>
          <p:cNvSpPr txBox="1"/>
          <p:nvPr/>
        </p:nvSpPr>
        <p:spPr>
          <a:xfrm>
            <a:off x="1591219" y="5875188"/>
            <a:ext cx="5713082" cy="369332"/>
          </a:xfrm>
          <a:prstGeom prst="rect">
            <a:avLst/>
          </a:prstGeom>
          <a:noFill/>
        </p:spPr>
        <p:txBody>
          <a:bodyPr wrap="square" rtlCol="0">
            <a:spAutoFit/>
          </a:bodyPr>
          <a:lstStyle/>
          <a:p>
            <a:r>
              <a:rPr lang="en-US" b="1" dirty="0"/>
              <a:t>Figure 15: Correct position of fingers on the platen</a:t>
            </a:r>
          </a:p>
        </p:txBody>
      </p:sp>
      <p:pic>
        <p:nvPicPr>
          <p:cNvPr id="15" name="Picture 14" descr="hand.jpg"/>
          <p:cNvPicPr/>
          <p:nvPr/>
        </p:nvPicPr>
        <p:blipFill>
          <a:blip r:embed="rId3" cstate="print"/>
          <a:stretch>
            <a:fillRect/>
          </a:stretch>
        </p:blipFill>
        <p:spPr>
          <a:xfrm>
            <a:off x="1590082" y="2897383"/>
            <a:ext cx="5458987" cy="2775996"/>
          </a:xfrm>
          <a:prstGeom prst="rect">
            <a:avLst/>
          </a:prstGeom>
        </p:spPr>
      </p:pic>
      <p:sp>
        <p:nvSpPr>
          <p:cNvPr id="17" name="Text Box 303"/>
          <p:cNvSpPr txBox="1">
            <a:spLocks noChangeAspect="1" noChangeArrowheads="1"/>
          </p:cNvSpPr>
          <p:nvPr/>
        </p:nvSpPr>
        <p:spPr bwMode="auto">
          <a:xfrm>
            <a:off x="3317665" y="5036077"/>
            <a:ext cx="379023" cy="392912"/>
          </a:xfrm>
          <a:prstGeom prst="rect">
            <a:avLst/>
          </a:prstGeom>
          <a:solidFill>
            <a:srgbClr val="FFFFFF"/>
          </a:solidFill>
          <a:ln w="1587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rgbClr val="FF0000"/>
                </a:solidFill>
                <a:effectLst/>
                <a:latin typeface="Cambria" pitchFamily="18" charset="0"/>
                <a:ea typeface="Arial" pitchFamily="34" charset="0"/>
                <a:cs typeface="Arial" pitchFamily="34" charset="0"/>
                <a:sym typeface="Wingdings 2" pitchFamily="18" charset="2"/>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 Box 304"/>
          <p:cNvSpPr txBox="1">
            <a:spLocks noChangeAspect="1" noChangeArrowheads="1"/>
          </p:cNvSpPr>
          <p:nvPr/>
        </p:nvSpPr>
        <p:spPr bwMode="auto">
          <a:xfrm>
            <a:off x="6255822" y="5036077"/>
            <a:ext cx="381539" cy="395520"/>
          </a:xfrm>
          <a:prstGeom prst="rect">
            <a:avLst/>
          </a:prstGeom>
          <a:solidFill>
            <a:srgbClr val="FFFFFF"/>
          </a:solidFill>
          <a:ln w="15875">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dirty="0" smtClean="0">
                <a:ln>
                  <a:noFill/>
                </a:ln>
                <a:solidFill>
                  <a:srgbClr val="00B050"/>
                </a:solidFill>
                <a:effectLst/>
                <a:latin typeface="Cambria" pitchFamily="18" charset="0"/>
                <a:ea typeface="Arial" pitchFamily="34" charset="0"/>
                <a:cs typeface="Arial" pitchFamily="34" charset="0"/>
                <a:sym typeface="Wingdings 2" pitchFamily="18" charset="2"/>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002684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27</a:t>
            </a:fld>
            <a:endParaRPr lang="en-US" dirty="0" smtClean="0"/>
          </a:p>
        </p:txBody>
      </p:sp>
      <p:sp>
        <p:nvSpPr>
          <p:cNvPr id="9"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solidFill>
                  <a:srgbClr val="000000"/>
                </a:solidFill>
              </a:rPr>
              <a:t>Fingerprints &gt; </a:t>
            </a:r>
            <a:r>
              <a:rPr lang="en-US" sz="2000" b="1" dirty="0" smtClean="0"/>
              <a:t>Guidelines </a:t>
            </a:r>
            <a:r>
              <a:rPr lang="en-US" sz="2000" b="1" dirty="0"/>
              <a:t>for Fingerprint </a:t>
            </a:r>
            <a:r>
              <a:rPr lang="en-US" sz="2000" b="1" dirty="0" smtClean="0"/>
              <a:t>Scanning Contd…</a:t>
            </a:r>
            <a:endParaRPr lang="en-US" sz="2000" b="1" dirty="0"/>
          </a:p>
        </p:txBody>
      </p:sp>
      <p:sp>
        <p:nvSpPr>
          <p:cNvPr id="16" name="Rectangle 3"/>
          <p:cNvSpPr txBox="1">
            <a:spLocks noChangeArrowheads="1"/>
          </p:cNvSpPr>
          <p:nvPr/>
        </p:nvSpPr>
        <p:spPr bwMode="auto">
          <a:xfrm>
            <a:off x="457200" y="1481328"/>
            <a:ext cx="8229600" cy="4948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0" indent="-457200">
              <a:buFont typeface="+mj-lt"/>
              <a:buAutoNum type="arabicPeriod" startAt="4"/>
            </a:pPr>
            <a:r>
              <a:rPr lang="en-US" sz="1700" dirty="0"/>
              <a:t>The Operator should request the Resident to apply some pressure on the platen to increase the area of contact and thereby obtain the requisite image </a:t>
            </a:r>
            <a:r>
              <a:rPr lang="en-US" sz="1700" dirty="0" smtClean="0"/>
              <a:t>quality.</a:t>
            </a:r>
          </a:p>
          <a:p>
            <a:pPr marL="463550" lvl="0" indent="0">
              <a:buNone/>
            </a:pPr>
            <a:r>
              <a:rPr lang="en-US" sz="1800" dirty="0" smtClean="0"/>
              <a:t>For </a:t>
            </a:r>
            <a:r>
              <a:rPr lang="en-US" sz="1800" dirty="0"/>
              <a:t>applying pressure, first the Operator has to rely on the efforts of the Resident. If he is not successful, the Operator may take the permission of the Resident and then assist him. If the Operator is enrolling a lady then he has to take the assistance of a lady volunteer present in the Enrolment Centre.</a:t>
            </a:r>
            <a:endParaRPr lang="en-US" sz="1700" dirty="0" smtClean="0"/>
          </a:p>
          <a:p>
            <a:pPr marL="463550" indent="0">
              <a:lnSpc>
                <a:spcPct val="50000"/>
              </a:lnSpc>
              <a:buNone/>
            </a:pPr>
            <a:endParaRPr lang="en-US" sz="1700" dirty="0"/>
          </a:p>
          <a:p>
            <a:pPr marL="463550" indent="0">
              <a:buNone/>
            </a:pPr>
            <a:endParaRPr lang="en-US" sz="1700" dirty="0" smtClean="0"/>
          </a:p>
          <a:p>
            <a:pPr marL="0" indent="0">
              <a:buNone/>
            </a:pPr>
            <a:endParaRPr lang="en-US" sz="1700" dirty="0" smtClean="0"/>
          </a:p>
        </p:txBody>
      </p:sp>
      <p:pic>
        <p:nvPicPr>
          <p:cNvPr id="10" name="Picture 9"/>
          <p:cNvPicPr>
            <a:picLocks noChangeAspect="1"/>
          </p:cNvPicPr>
          <p:nvPr/>
        </p:nvPicPr>
        <p:blipFill rotWithShape="1">
          <a:blip r:embed="rId3" cstate="print">
            <a:extLst>
              <a:ext uri="{28A0092B-C50C-407E-A947-70E740481C1C}">
                <a14:useLocalDpi xmlns="" xmlns:a14="http://schemas.microsoft.com/office/drawing/2010/main" val="0"/>
              </a:ext>
            </a:extLst>
          </a:blip>
          <a:srcRect l="8551" t="49583" r="51603" b="29737"/>
          <a:stretch/>
        </p:blipFill>
        <p:spPr bwMode="auto">
          <a:xfrm>
            <a:off x="2356141" y="3563343"/>
            <a:ext cx="3875007" cy="2743200"/>
          </a:xfrm>
          <a:prstGeom prst="rect">
            <a:avLst/>
          </a:prstGeom>
          <a:ln>
            <a:solidFill>
              <a:schemeClr val="tx1"/>
            </a:solid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42094150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28</a:t>
            </a:fld>
            <a:endParaRPr lang="en-US" dirty="0" smtClean="0"/>
          </a:p>
        </p:txBody>
      </p:sp>
      <p:sp>
        <p:nvSpPr>
          <p:cNvPr id="9"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solidFill>
                  <a:srgbClr val="000000"/>
                </a:solidFill>
              </a:rPr>
              <a:t>Fingerprints &gt; </a:t>
            </a:r>
            <a:r>
              <a:rPr lang="en-US" sz="2000" b="1" dirty="0" smtClean="0"/>
              <a:t>Guidelines </a:t>
            </a:r>
            <a:r>
              <a:rPr lang="en-US" sz="2000" b="1" dirty="0"/>
              <a:t>for Fingerprint </a:t>
            </a:r>
            <a:r>
              <a:rPr lang="en-US" sz="2000" b="1" dirty="0" smtClean="0"/>
              <a:t>Scanning Contd…</a:t>
            </a:r>
            <a:endParaRPr lang="en-US" sz="2000" b="1" dirty="0"/>
          </a:p>
        </p:txBody>
      </p:sp>
      <p:sp>
        <p:nvSpPr>
          <p:cNvPr id="16" name="Rectangle 3"/>
          <p:cNvSpPr txBox="1">
            <a:spLocks noChangeArrowheads="1"/>
          </p:cNvSpPr>
          <p:nvPr/>
        </p:nvSpPr>
        <p:spPr bwMode="auto">
          <a:xfrm>
            <a:off x="457200" y="1481328"/>
            <a:ext cx="8229600" cy="4948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buFont typeface="+mj-lt"/>
              <a:buAutoNum type="arabicPeriod" startAt="5"/>
            </a:pPr>
            <a:r>
              <a:rPr lang="en-US" sz="1700" dirty="0"/>
              <a:t>If the Enrollee/resident is unable to flatten his/her fingers on the platen, the enroller/Operator can assist the resident after taking his/her permission.</a:t>
            </a:r>
          </a:p>
          <a:p>
            <a:pPr marL="463550" indent="0">
              <a:lnSpc>
                <a:spcPct val="50000"/>
              </a:lnSpc>
              <a:buNone/>
            </a:pPr>
            <a:endParaRPr lang="en-US" sz="1700" dirty="0" smtClean="0"/>
          </a:p>
          <a:p>
            <a:pPr marL="463550" indent="0">
              <a:buNone/>
            </a:pPr>
            <a:r>
              <a:rPr lang="en-US" sz="1700" dirty="0" smtClean="0"/>
              <a:t>If </a:t>
            </a:r>
            <a:r>
              <a:rPr lang="en-US" sz="1700" dirty="0"/>
              <a:t>this is not successful, the Operator may try to obtain fingerprints to the extent that the Enrollee is able to flatten and place his/her fingers on the </a:t>
            </a:r>
            <a:r>
              <a:rPr lang="en-US" sz="1700" dirty="0" smtClean="0"/>
              <a:t>platen.</a:t>
            </a:r>
          </a:p>
          <a:p>
            <a:pPr marL="463550" indent="0">
              <a:lnSpc>
                <a:spcPct val="50000"/>
              </a:lnSpc>
              <a:buNone/>
            </a:pPr>
            <a:endParaRPr lang="en-US" sz="1700" dirty="0"/>
          </a:p>
          <a:p>
            <a:pPr marL="463550" indent="0">
              <a:lnSpc>
                <a:spcPct val="50000"/>
              </a:lnSpc>
              <a:buNone/>
            </a:pPr>
            <a:endParaRPr lang="en-US" sz="1700" dirty="0"/>
          </a:p>
          <a:p>
            <a:pPr marL="0" indent="0">
              <a:buNone/>
            </a:pPr>
            <a:endParaRPr lang="en-US" sz="1700" dirty="0" smtClean="0"/>
          </a:p>
          <a:p>
            <a:pPr marL="0" indent="0">
              <a:buNone/>
            </a:pPr>
            <a:endParaRPr lang="en-US" sz="1700" dirty="0"/>
          </a:p>
          <a:p>
            <a:pPr marL="0" indent="0">
              <a:buNone/>
            </a:pPr>
            <a:endParaRPr lang="en-US" sz="1700" dirty="0" smtClean="0"/>
          </a:p>
          <a:p>
            <a:pPr marL="0" indent="0">
              <a:buNone/>
            </a:pPr>
            <a:endParaRPr lang="en-US" sz="1700" dirty="0" smtClean="0"/>
          </a:p>
          <a:p>
            <a:pPr marL="0" indent="0">
              <a:buNone/>
            </a:pPr>
            <a:endParaRPr lang="en-US" sz="1700" dirty="0" smtClean="0"/>
          </a:p>
          <a:p>
            <a:pPr marL="0" indent="0">
              <a:buNone/>
            </a:pPr>
            <a:endParaRPr lang="en-US" sz="1700" dirty="0" smtClean="0"/>
          </a:p>
        </p:txBody>
      </p:sp>
      <p:pic>
        <p:nvPicPr>
          <p:cNvPr id="10" name="Picture 9"/>
          <p:cNvPicPr>
            <a:picLocks noChangeAspect="1"/>
          </p:cNvPicPr>
          <p:nvPr/>
        </p:nvPicPr>
        <p:blipFill rotWithShape="1">
          <a:blip r:embed="rId3" cstate="print">
            <a:extLst>
              <a:ext uri="{28A0092B-C50C-407E-A947-70E740481C1C}">
                <a14:useLocalDpi xmlns="" xmlns:a14="http://schemas.microsoft.com/office/drawing/2010/main" val="0"/>
              </a:ext>
            </a:extLst>
          </a:blip>
          <a:srcRect l="51412" t="50026" r="9403" b="29658"/>
          <a:stretch/>
        </p:blipFill>
        <p:spPr bwMode="auto">
          <a:xfrm>
            <a:off x="2206182" y="3200400"/>
            <a:ext cx="4040888" cy="289560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11301930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29</a:t>
            </a:fld>
            <a:endParaRPr lang="en-US" dirty="0" smtClean="0"/>
          </a:p>
        </p:txBody>
      </p:sp>
      <p:sp>
        <p:nvSpPr>
          <p:cNvPr id="9"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solidFill>
                  <a:srgbClr val="000000"/>
                </a:solidFill>
              </a:rPr>
              <a:t>Fingerprints &gt; </a:t>
            </a:r>
            <a:r>
              <a:rPr lang="en-US" sz="2000" b="1" dirty="0" smtClean="0"/>
              <a:t>Guidelines </a:t>
            </a:r>
            <a:r>
              <a:rPr lang="en-US" sz="2000" b="1" dirty="0"/>
              <a:t>for Fingerprint </a:t>
            </a:r>
            <a:r>
              <a:rPr lang="en-US" sz="2000" b="1" dirty="0" smtClean="0"/>
              <a:t>Scanning Contd…</a:t>
            </a:r>
            <a:endParaRPr lang="en-US" sz="2000" b="1" dirty="0"/>
          </a:p>
        </p:txBody>
      </p:sp>
      <p:sp>
        <p:nvSpPr>
          <p:cNvPr id="16" name="Rectangle 3"/>
          <p:cNvSpPr txBox="1">
            <a:spLocks noChangeArrowheads="1"/>
          </p:cNvSpPr>
          <p:nvPr/>
        </p:nvSpPr>
        <p:spPr bwMode="auto">
          <a:xfrm>
            <a:off x="457200" y="1481328"/>
            <a:ext cx="4648200" cy="4948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buFont typeface="+mj-lt"/>
              <a:buAutoNum type="arabicPeriod" startAt="6"/>
            </a:pPr>
            <a:r>
              <a:rPr lang="en-IN" sz="1700" dirty="0"/>
              <a:t>In case the enrolee has </a:t>
            </a:r>
            <a:r>
              <a:rPr lang="en-IN" sz="1700" i="1" dirty="0" err="1"/>
              <a:t>Mehendi</a:t>
            </a:r>
            <a:r>
              <a:rPr lang="en-IN" sz="1700" dirty="0"/>
              <a:t> on </a:t>
            </a:r>
            <a:r>
              <a:rPr lang="en-IN" sz="1700" dirty="0" smtClean="0"/>
              <a:t>his/her </a:t>
            </a:r>
            <a:r>
              <a:rPr lang="en-IN" sz="1700" dirty="0"/>
              <a:t>hands, the Operator should follow the normal procedure to capture the fingerprint image. In case of worn out ridges in </a:t>
            </a:r>
            <a:r>
              <a:rPr lang="en-IN" sz="1700" dirty="0" err="1"/>
              <a:t>Enrollee’s</a:t>
            </a:r>
            <a:r>
              <a:rPr lang="en-IN" sz="1700" dirty="0"/>
              <a:t> hand, the Operator may ask to rub his/her hands to get the proper image of fingerprint.</a:t>
            </a:r>
            <a:endParaRPr lang="en-US" sz="1700" dirty="0"/>
          </a:p>
          <a:p>
            <a:pPr marL="457200" lvl="0" indent="-457200">
              <a:buFont typeface="+mj-lt"/>
              <a:buAutoNum type="arabicPeriod" startAt="6"/>
            </a:pPr>
            <a:endParaRPr lang="en-IN" sz="1700" dirty="0" smtClean="0"/>
          </a:p>
          <a:p>
            <a:pPr marL="457200" lvl="0" indent="-457200">
              <a:buFont typeface="+mj-lt"/>
              <a:buAutoNum type="arabicPeriod" startAt="6"/>
            </a:pPr>
            <a:r>
              <a:rPr lang="en-IN" sz="1700" dirty="0" smtClean="0"/>
              <a:t>The </a:t>
            </a:r>
            <a:r>
              <a:rPr lang="en-IN" sz="1700" dirty="0"/>
              <a:t>Operator must ensure that the fingers are placed flat and till the top joint of the finger is placed well on the scanner. There should be no direct light shining on the platen. Use the indicators on the fingerprint device for positioning of fingers. The fingers should be placed in right direction on the </a:t>
            </a:r>
            <a:r>
              <a:rPr lang="en-IN" sz="1700" dirty="0" smtClean="0"/>
              <a:t>device.</a:t>
            </a:r>
            <a:endParaRPr lang="en-US" sz="1700" dirty="0"/>
          </a:p>
          <a:p>
            <a:pPr marL="457200" lvl="0" indent="-457200">
              <a:buFont typeface="+mj-lt"/>
              <a:buAutoNum type="arabicPeriod" startAt="6"/>
            </a:pPr>
            <a:endParaRPr lang="en-US" sz="1700" dirty="0"/>
          </a:p>
          <a:p>
            <a:pPr marL="0" indent="0">
              <a:buNone/>
            </a:pPr>
            <a:endParaRPr lang="en-US" sz="1700" dirty="0"/>
          </a:p>
          <a:p>
            <a:pPr marL="0" indent="0">
              <a:buNone/>
            </a:pPr>
            <a:endParaRPr lang="en-US" sz="1700" dirty="0" smtClean="0"/>
          </a:p>
          <a:p>
            <a:pPr marL="0" indent="0">
              <a:buNone/>
            </a:pPr>
            <a:endParaRPr lang="en-US" sz="1700" dirty="0" smtClean="0"/>
          </a:p>
          <a:p>
            <a:pPr marL="0" indent="0">
              <a:buNone/>
            </a:pPr>
            <a:endParaRPr lang="en-US" sz="1700" dirty="0" smtClean="0"/>
          </a:p>
          <a:p>
            <a:pPr marL="0" indent="0">
              <a:buNone/>
            </a:pPr>
            <a:endParaRPr lang="en-US" sz="1700" dirty="0" smtClean="0"/>
          </a:p>
        </p:txBody>
      </p:sp>
      <p:pic>
        <p:nvPicPr>
          <p:cNvPr id="10" name="Picture 9"/>
          <p:cNvPicPr>
            <a:picLocks/>
          </p:cNvPicPr>
          <p:nvPr/>
        </p:nvPicPr>
        <p:blipFill rotWithShape="1">
          <a:blip r:embed="rId3" cstate="print">
            <a:extLst>
              <a:ext uri="{28A0092B-C50C-407E-A947-70E740481C1C}">
                <a14:useLocalDpi xmlns="" xmlns:a14="http://schemas.microsoft.com/office/drawing/2010/main" val="0"/>
              </a:ext>
            </a:extLst>
          </a:blip>
          <a:srcRect l="50710" t="6556" r="9360" b="73140"/>
          <a:stretch/>
        </p:blipFill>
        <p:spPr bwMode="auto">
          <a:xfrm>
            <a:off x="5410200" y="1598865"/>
            <a:ext cx="3364992" cy="228600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 xmlns:a14="http://schemas.microsoft.com/office/drawing/2010/main"/>
            </a:ext>
          </a:extLst>
        </p:spPr>
      </p:pic>
      <p:pic>
        <p:nvPicPr>
          <p:cNvPr id="12" name="Picture 11"/>
          <p:cNvPicPr>
            <a:picLocks/>
          </p:cNvPicPr>
          <p:nvPr/>
        </p:nvPicPr>
        <p:blipFill rotWithShape="1">
          <a:blip r:embed="rId4" cstate="print">
            <a:extLst>
              <a:ext uri="{28A0092B-C50C-407E-A947-70E740481C1C}">
                <a14:useLocalDpi xmlns="" xmlns:a14="http://schemas.microsoft.com/office/drawing/2010/main" val="0"/>
              </a:ext>
            </a:extLst>
          </a:blip>
          <a:srcRect l="8782" t="50026" r="51503" b="29344"/>
          <a:stretch/>
        </p:blipFill>
        <p:spPr bwMode="auto">
          <a:xfrm>
            <a:off x="5401818" y="4002976"/>
            <a:ext cx="3364992" cy="228600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3383853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bwMode="auto">
          <a:xfrm>
            <a:off x="-12700" y="584200"/>
            <a:ext cx="8229600" cy="50323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eaLnBrk="1" hangingPunct="1"/>
            <a:r>
              <a:rPr lang="en-US" sz="2200" b="1" dirty="0" smtClean="0">
                <a:solidFill>
                  <a:srgbClr val="000000"/>
                </a:solidFill>
              </a:rPr>
              <a:t>Hardware Devices</a:t>
            </a:r>
            <a:endParaRPr lang="en-US" sz="2800" b="1" dirty="0" smtClean="0">
              <a:solidFill>
                <a:srgbClr val="000000"/>
              </a:solidFill>
            </a:endParaRPr>
          </a:p>
        </p:txBody>
      </p:sp>
      <p:sp>
        <p:nvSpPr>
          <p:cNvPr id="16388" name="Rectangle 3"/>
          <p:cNvSpPr>
            <a:spLocks noGrp="1" noChangeArrowheads="1"/>
          </p:cNvSpPr>
          <p:nvPr>
            <p:ph idx="1"/>
          </p:nvPr>
        </p:nvSpPr>
        <p:spPr>
          <a:xfrm>
            <a:off x="457200" y="1534506"/>
            <a:ext cx="8229600" cy="4876800"/>
          </a:xfrm>
        </p:spPr>
        <p:txBody>
          <a:bodyPr/>
          <a:lstStyle/>
          <a:p>
            <a:pPr marL="0" indent="0">
              <a:buNone/>
            </a:pPr>
            <a:r>
              <a:rPr lang="en-US" sz="1700" dirty="0"/>
              <a:t>The hardware devices used for the enrolment of resident can be classified into two categories:</a:t>
            </a:r>
          </a:p>
          <a:p>
            <a:pPr marL="857250" lvl="1" indent="-457200">
              <a:buFont typeface="+mj-lt"/>
              <a:buAutoNum type="arabicPeriod"/>
            </a:pPr>
            <a:r>
              <a:rPr lang="en-US" sz="1700" dirty="0">
                <a:ea typeface="+mn-ea"/>
                <a:cs typeface="+mn-cs"/>
              </a:rPr>
              <a:t>Biometric Devices</a:t>
            </a:r>
          </a:p>
          <a:p>
            <a:pPr marL="857250" lvl="1" indent="-457200">
              <a:buFont typeface="+mj-lt"/>
              <a:buAutoNum type="arabicPeriod"/>
            </a:pPr>
            <a:r>
              <a:rPr lang="en-US" sz="1700" dirty="0">
                <a:ea typeface="+mn-ea"/>
                <a:cs typeface="+mn-cs"/>
              </a:rPr>
              <a:t>Non-Biometric Devices</a:t>
            </a:r>
          </a:p>
          <a:p>
            <a:pPr marL="0" lvl="0" indent="0">
              <a:buNone/>
            </a:pPr>
            <a:endParaRPr lang="en-US" sz="1700" dirty="0"/>
          </a:p>
          <a:p>
            <a:pPr marL="0" indent="0">
              <a:buNone/>
            </a:pPr>
            <a:r>
              <a:rPr lang="en-US" sz="1700" dirty="0"/>
              <a:t>Biometric Devices are used to capture biometric details such as fingerprints, iris patterns and facial photograph for each Enrollee. These devices are as follows.</a:t>
            </a:r>
          </a:p>
          <a:p>
            <a:pPr marL="914400" lvl="1" indent="-457200">
              <a:buFont typeface="+mj-lt"/>
              <a:buAutoNum type="arabicPeriod"/>
            </a:pPr>
            <a:r>
              <a:rPr lang="en-US" sz="1700" dirty="0">
                <a:ea typeface="+mn-ea"/>
                <a:cs typeface="+mn-cs"/>
              </a:rPr>
              <a:t>Fingerprint Scanner</a:t>
            </a:r>
          </a:p>
          <a:p>
            <a:pPr marL="914400" lvl="1" indent="-457200">
              <a:buFont typeface="+mj-lt"/>
              <a:buAutoNum type="arabicPeriod"/>
            </a:pPr>
            <a:r>
              <a:rPr lang="en-US" sz="1700" dirty="0">
                <a:ea typeface="+mn-ea"/>
                <a:cs typeface="+mn-cs"/>
              </a:rPr>
              <a:t>Iris Capturing Device</a:t>
            </a:r>
          </a:p>
          <a:p>
            <a:pPr marL="914400" lvl="1" indent="-457200">
              <a:buFont typeface="+mj-lt"/>
              <a:buAutoNum type="arabicPeriod"/>
            </a:pPr>
            <a:r>
              <a:rPr lang="en-US" sz="1700" dirty="0">
                <a:ea typeface="+mn-ea"/>
                <a:cs typeface="+mn-cs"/>
              </a:rPr>
              <a:t>Digital Camera</a:t>
            </a:r>
          </a:p>
        </p:txBody>
      </p:sp>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3</a:t>
            </a:fld>
            <a:endParaRPr lang="en-US" dirty="0" smtClean="0"/>
          </a:p>
        </p:txBody>
      </p:sp>
    </p:spTree>
    <p:extLst>
      <p:ext uri="{BB962C8B-B14F-4D97-AF65-F5344CB8AC3E}">
        <p14:creationId xmlns="" xmlns:p14="http://schemas.microsoft.com/office/powerpoint/2010/main" val="3337243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30</a:t>
            </a:fld>
            <a:endParaRPr lang="en-US" dirty="0" smtClean="0"/>
          </a:p>
        </p:txBody>
      </p:sp>
      <p:sp>
        <p:nvSpPr>
          <p:cNvPr id="9"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solidFill>
                  <a:srgbClr val="000000"/>
                </a:solidFill>
              </a:rPr>
              <a:t>Fingerprints &gt; </a:t>
            </a:r>
            <a:r>
              <a:rPr lang="en-US" sz="2000" b="1" dirty="0" smtClean="0"/>
              <a:t>Guidelines </a:t>
            </a:r>
            <a:r>
              <a:rPr lang="en-US" sz="2000" b="1" dirty="0"/>
              <a:t>for Fingerprint </a:t>
            </a:r>
            <a:r>
              <a:rPr lang="en-US" sz="2000" b="1" dirty="0" smtClean="0"/>
              <a:t>Scanning Contd…</a:t>
            </a:r>
            <a:endParaRPr lang="en-US" sz="2000" b="1" dirty="0"/>
          </a:p>
        </p:txBody>
      </p:sp>
      <p:sp>
        <p:nvSpPr>
          <p:cNvPr id="16" name="Rectangle 3"/>
          <p:cNvSpPr txBox="1">
            <a:spLocks noChangeArrowheads="1"/>
          </p:cNvSpPr>
          <p:nvPr/>
        </p:nvSpPr>
        <p:spPr bwMode="auto">
          <a:xfrm>
            <a:off x="457200" y="1481328"/>
            <a:ext cx="3810000" cy="4948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0" indent="-457200">
              <a:buFont typeface="+mj-lt"/>
              <a:buAutoNum type="arabicPeriod" startAt="8"/>
            </a:pPr>
            <a:r>
              <a:rPr lang="en-IN" sz="1700" dirty="0" smtClean="0"/>
              <a:t>The </a:t>
            </a:r>
            <a:r>
              <a:rPr lang="en-IN" sz="1700" dirty="0"/>
              <a:t>Operator should use lint free cloth to clean the platen periodically. The procedure for cleaning the device is illustrated in Figure 16</a:t>
            </a:r>
            <a:r>
              <a:rPr lang="en-IN" sz="1700" dirty="0" smtClean="0"/>
              <a:t>.</a:t>
            </a:r>
          </a:p>
          <a:p>
            <a:pPr marL="0" indent="0">
              <a:buNone/>
            </a:pPr>
            <a:endParaRPr lang="en-US" sz="1700" dirty="0" smtClean="0"/>
          </a:p>
          <a:p>
            <a:pPr marL="0" indent="0">
              <a:buNone/>
            </a:pPr>
            <a:endParaRPr lang="en-US" sz="1700" dirty="0" smtClean="0"/>
          </a:p>
          <a:p>
            <a:pPr marL="0" indent="0">
              <a:buNone/>
            </a:pPr>
            <a:endParaRPr lang="en-US" sz="1700" dirty="0" smtClean="0"/>
          </a:p>
        </p:txBody>
      </p:sp>
      <p:pic>
        <p:nvPicPr>
          <p:cNvPr id="10" name="Picture 9"/>
          <p:cNvPicPr/>
          <p:nvPr/>
        </p:nvPicPr>
        <p:blipFill rotWithShape="1">
          <a:blip r:embed="rId3" cstate="print">
            <a:extLst>
              <a:ext uri="{28A0092B-C50C-407E-A947-70E740481C1C}">
                <a14:useLocalDpi xmlns="" xmlns:a14="http://schemas.microsoft.com/office/drawing/2010/main" val="0"/>
              </a:ext>
            </a:extLst>
          </a:blip>
          <a:srcRect t="1002" r="-4"/>
          <a:stretch/>
        </p:blipFill>
        <p:spPr bwMode="auto">
          <a:xfrm>
            <a:off x="4419600" y="1440626"/>
            <a:ext cx="4149436" cy="4464251"/>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 xmlns:a14="http://schemas.microsoft.com/office/drawing/2010/main"/>
            </a:ext>
          </a:extLst>
        </p:spPr>
      </p:pic>
      <p:sp>
        <p:nvSpPr>
          <p:cNvPr id="2" name="TextBox 1"/>
          <p:cNvSpPr txBox="1"/>
          <p:nvPr/>
        </p:nvSpPr>
        <p:spPr>
          <a:xfrm>
            <a:off x="4419600" y="5858500"/>
            <a:ext cx="4343400" cy="646331"/>
          </a:xfrm>
          <a:prstGeom prst="rect">
            <a:avLst/>
          </a:prstGeom>
          <a:noFill/>
        </p:spPr>
        <p:txBody>
          <a:bodyPr wrap="square" rtlCol="0">
            <a:spAutoFit/>
          </a:bodyPr>
          <a:lstStyle/>
          <a:p>
            <a:pPr marL="0" indent="0" algn="ctr">
              <a:buNone/>
            </a:pPr>
            <a:r>
              <a:rPr lang="en-US" b="1" dirty="0"/>
              <a:t>Figure 16: Cleaning the fingerprint scanner</a:t>
            </a:r>
          </a:p>
        </p:txBody>
      </p:sp>
    </p:spTree>
    <p:extLst>
      <p:ext uri="{BB962C8B-B14F-4D97-AF65-F5344CB8AC3E}">
        <p14:creationId xmlns="" xmlns:p14="http://schemas.microsoft.com/office/powerpoint/2010/main" val="1071121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31</a:t>
            </a:fld>
            <a:endParaRPr lang="en-US" dirty="0" smtClean="0"/>
          </a:p>
        </p:txBody>
      </p:sp>
      <p:sp>
        <p:nvSpPr>
          <p:cNvPr id="9"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solidFill>
                  <a:srgbClr val="000000"/>
                </a:solidFill>
              </a:rPr>
              <a:t>Fingerprints &gt; </a:t>
            </a:r>
            <a:r>
              <a:rPr lang="en-US" sz="2000" b="1" dirty="0" smtClean="0"/>
              <a:t>Guidelines </a:t>
            </a:r>
            <a:r>
              <a:rPr lang="en-US" sz="2000" b="1" dirty="0"/>
              <a:t>for Fingerprint </a:t>
            </a:r>
            <a:r>
              <a:rPr lang="en-US" sz="2000" b="1" dirty="0" smtClean="0"/>
              <a:t>Scanning Contd…</a:t>
            </a:r>
            <a:endParaRPr lang="en-US" sz="2000" b="1" dirty="0"/>
          </a:p>
        </p:txBody>
      </p:sp>
      <p:sp>
        <p:nvSpPr>
          <p:cNvPr id="16" name="Rectangle 3"/>
          <p:cNvSpPr txBox="1">
            <a:spLocks noChangeArrowheads="1"/>
          </p:cNvSpPr>
          <p:nvPr/>
        </p:nvSpPr>
        <p:spPr bwMode="auto">
          <a:xfrm>
            <a:off x="457200" y="1481328"/>
            <a:ext cx="5105400" cy="4948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0" indent="-457200">
              <a:buFont typeface="+mj-lt"/>
              <a:buAutoNum type="arabicPeriod" startAt="9"/>
            </a:pPr>
            <a:r>
              <a:rPr lang="en-IN" sz="1700" dirty="0"/>
              <a:t>The Operator should periodically check the devices for scratches on the platen. During the time of enrolment the Operator should also check for out of focus or partial images of fingerprints getting </a:t>
            </a:r>
            <a:r>
              <a:rPr lang="en-IN" sz="1700" dirty="0" smtClean="0"/>
              <a:t>captured.</a:t>
            </a:r>
          </a:p>
          <a:p>
            <a:pPr marL="457200" lvl="0" indent="-457200">
              <a:buFont typeface="+mj-lt"/>
              <a:buAutoNum type="arabicPeriod" startAt="9"/>
            </a:pPr>
            <a:endParaRPr lang="en-IN" sz="1700" dirty="0"/>
          </a:p>
          <a:p>
            <a:pPr marL="457200" lvl="0" indent="-457200">
              <a:buFont typeface="+mj-lt"/>
              <a:buAutoNum type="arabicPeriod" startAt="9"/>
            </a:pPr>
            <a:r>
              <a:rPr lang="en-IN" sz="1700" dirty="0" smtClean="0"/>
              <a:t>Fingerprints </a:t>
            </a:r>
            <a:r>
              <a:rPr lang="en-IN" sz="1700" dirty="0"/>
              <a:t>are best captured </a:t>
            </a:r>
            <a:r>
              <a:rPr lang="en-IN" sz="1700" dirty="0" smtClean="0"/>
              <a:t>while the resident is standing.</a:t>
            </a:r>
          </a:p>
          <a:p>
            <a:pPr marL="457200" lvl="0" indent="-457200">
              <a:buFont typeface="+mj-lt"/>
              <a:buAutoNum type="arabicPeriod" startAt="9"/>
            </a:pPr>
            <a:endParaRPr lang="en-IN" sz="1700" dirty="0"/>
          </a:p>
          <a:p>
            <a:pPr marL="457200" indent="-457200">
              <a:buFont typeface="+mj-lt"/>
              <a:buAutoNum type="arabicPeriod" startAt="9"/>
            </a:pPr>
            <a:r>
              <a:rPr lang="en-IN" sz="1700" dirty="0"/>
              <a:t>In case the resident has additional finger(s), the Operator should ignore them and capture the main five fingers of each hand during the time of fingerprint image capture.</a:t>
            </a:r>
            <a:endParaRPr lang="en-US" sz="1700" dirty="0"/>
          </a:p>
          <a:p>
            <a:pPr marL="0" lvl="0" indent="0">
              <a:buNone/>
            </a:pPr>
            <a:endParaRPr lang="en-US" sz="1700" dirty="0"/>
          </a:p>
          <a:p>
            <a:pPr marL="457200" lvl="0" indent="-457200">
              <a:buFont typeface="+mj-lt"/>
              <a:buAutoNum type="arabicPeriod" startAt="6"/>
            </a:pPr>
            <a:endParaRPr lang="en-US" sz="1700" dirty="0"/>
          </a:p>
          <a:p>
            <a:pPr marL="0" indent="0">
              <a:buNone/>
            </a:pPr>
            <a:endParaRPr lang="en-US" sz="1700" dirty="0"/>
          </a:p>
          <a:p>
            <a:pPr marL="0" indent="0">
              <a:buNone/>
            </a:pPr>
            <a:endParaRPr lang="en-US" sz="1700" dirty="0" smtClean="0"/>
          </a:p>
          <a:p>
            <a:pPr marL="0" indent="0">
              <a:buNone/>
            </a:pPr>
            <a:endParaRPr lang="en-US" sz="1700" dirty="0" smtClean="0"/>
          </a:p>
          <a:p>
            <a:pPr marL="0" indent="0">
              <a:buNone/>
            </a:pPr>
            <a:endParaRPr lang="en-US" sz="1700" dirty="0" smtClean="0"/>
          </a:p>
          <a:p>
            <a:pPr marL="0" indent="0">
              <a:buNone/>
            </a:pPr>
            <a:endParaRPr lang="en-US" sz="1700" dirty="0" smtClean="0"/>
          </a:p>
        </p:txBody>
      </p:sp>
      <p:pic>
        <p:nvPicPr>
          <p:cNvPr id="10" name="Picture 9"/>
          <p:cNvPicPr>
            <a:picLocks/>
          </p:cNvPicPr>
          <p:nvPr/>
        </p:nvPicPr>
        <p:blipFill rotWithShape="1">
          <a:blip r:embed="rId3" cstate="print">
            <a:extLst>
              <a:ext uri="{28A0092B-C50C-407E-A947-70E740481C1C}">
                <a14:useLocalDpi xmlns="" xmlns:a14="http://schemas.microsoft.com/office/drawing/2010/main" val="0"/>
              </a:ext>
            </a:extLst>
          </a:blip>
          <a:srcRect l="8848" t="6557" r="51533" b="72812"/>
          <a:stretch/>
        </p:blipFill>
        <p:spPr bwMode="auto">
          <a:xfrm>
            <a:off x="5543549" y="1519428"/>
            <a:ext cx="3363849" cy="228600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 xmlns:a14="http://schemas.microsoft.com/office/drawing/2010/main"/>
            </a:ext>
          </a:extLst>
        </p:spPr>
      </p:pic>
      <p:pic>
        <p:nvPicPr>
          <p:cNvPr id="11" name="Picture 10"/>
          <p:cNvPicPr>
            <a:picLocks/>
          </p:cNvPicPr>
          <p:nvPr/>
        </p:nvPicPr>
        <p:blipFill rotWithShape="1">
          <a:blip r:embed="rId4" cstate="print">
            <a:extLst>
              <a:ext uri="{28A0092B-C50C-407E-A947-70E740481C1C}">
                <a14:useLocalDpi xmlns="" xmlns:a14="http://schemas.microsoft.com/office/drawing/2010/main" val="0"/>
              </a:ext>
            </a:extLst>
          </a:blip>
          <a:srcRect l="50934" t="6624" r="9472" b="72990"/>
          <a:stretch/>
        </p:blipFill>
        <p:spPr bwMode="auto">
          <a:xfrm>
            <a:off x="5562600" y="4013835"/>
            <a:ext cx="3366516" cy="228600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3170023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idx="1"/>
          </p:nvPr>
        </p:nvSpPr>
        <p:spPr>
          <a:xfrm>
            <a:off x="457200" y="1477356"/>
            <a:ext cx="5773948" cy="2256444"/>
          </a:xfrm>
        </p:spPr>
        <p:txBody>
          <a:bodyPr/>
          <a:lstStyle/>
          <a:p>
            <a:pPr marL="0" indent="0">
              <a:buNone/>
            </a:pPr>
            <a:r>
              <a:rPr lang="en-US" sz="1700" dirty="0" smtClean="0"/>
              <a:t>The </a:t>
            </a:r>
            <a:r>
              <a:rPr lang="en-US" sz="1700" dirty="0"/>
              <a:t>iris is </a:t>
            </a:r>
            <a:r>
              <a:rPr lang="en-US" sz="1700" dirty="0" smtClean="0"/>
              <a:t>the </a:t>
            </a:r>
            <a:r>
              <a:rPr lang="en-US" sz="1700" dirty="0" err="1"/>
              <a:t>coloured</a:t>
            </a:r>
            <a:r>
              <a:rPr lang="en-US" sz="1700" dirty="0"/>
              <a:t> and most visible part of human eye which surrounds the pupil. The iris controls the amount of light that enters into the eye. It is the ring-shaped region of the eye, bounded by the pupil and sclera on either side. </a:t>
            </a:r>
            <a:endParaRPr lang="en-US" sz="1700" dirty="0" smtClean="0"/>
          </a:p>
        </p:txBody>
      </p:sp>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32</a:t>
            </a:fld>
            <a:endParaRPr lang="en-US" dirty="0" smtClean="0"/>
          </a:p>
        </p:txBody>
      </p:sp>
      <p:sp>
        <p:nvSpPr>
          <p:cNvPr id="9"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t>The Iris</a:t>
            </a:r>
            <a:endParaRPr lang="en-US" sz="2000" b="1" dirty="0"/>
          </a:p>
        </p:txBody>
      </p:sp>
      <p:pic>
        <p:nvPicPr>
          <p:cNvPr id="10" name="Picture 9"/>
          <p:cNvPicPr/>
          <p:nvPr/>
        </p:nvPicPr>
        <p:blipFill>
          <a:blip r:embed="rId3" cstate="print">
            <a:extLst>
              <a:ext uri="{28A0092B-C50C-407E-A947-70E740481C1C}">
                <a14:useLocalDpi xmlns="" xmlns:a14="http://schemas.microsoft.com/office/drawing/2010/main" val="0"/>
              </a:ext>
            </a:extLst>
          </a:blip>
          <a:stretch>
            <a:fillRect/>
          </a:stretch>
        </p:blipFill>
        <p:spPr>
          <a:xfrm>
            <a:off x="6297249" y="1600199"/>
            <a:ext cx="2522673" cy="2046384"/>
          </a:xfrm>
          <a:prstGeom prst="rect">
            <a:avLst/>
          </a:prstGeom>
          <a:ln>
            <a:solidFill>
              <a:schemeClr val="tx1"/>
            </a:solidFill>
          </a:ln>
        </p:spPr>
      </p:pic>
      <p:sp>
        <p:nvSpPr>
          <p:cNvPr id="12" name="Rectangle 3"/>
          <p:cNvSpPr txBox="1">
            <a:spLocks noChangeArrowheads="1"/>
          </p:cNvSpPr>
          <p:nvPr/>
        </p:nvSpPr>
        <p:spPr bwMode="auto">
          <a:xfrm>
            <a:off x="488413" y="4226822"/>
            <a:ext cx="5531387" cy="1704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1700" dirty="0" smtClean="0"/>
              <a:t>The iris has a distinct structure that forms a pattern which can be photographed. The patterns form randomly and are highly complex. </a:t>
            </a:r>
          </a:p>
        </p:txBody>
      </p:sp>
      <p:sp>
        <p:nvSpPr>
          <p:cNvPr id="2" name="Text Box 2"/>
          <p:cNvSpPr txBox="1">
            <a:spLocks noChangeArrowheads="1"/>
          </p:cNvSpPr>
          <p:nvPr/>
        </p:nvSpPr>
        <p:spPr bwMode="auto">
          <a:xfrm flipH="1">
            <a:off x="6643174" y="3712685"/>
            <a:ext cx="2176749" cy="276999"/>
          </a:xfrm>
          <a:prstGeom prst="rect">
            <a:avLst/>
          </a:prstGeom>
          <a:noFill/>
          <a:ln>
            <a:noFill/>
          </a:ln>
        </p:spPr>
        <p:txBody>
          <a:bodyPr vert="horz" wrap="squar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mn-lt"/>
                <a:ea typeface="Arial" pitchFamily="34" charset="0"/>
                <a:cs typeface="Arial" pitchFamily="34" charset="0"/>
              </a:rPr>
              <a:t>Figure 17: The Iris</a:t>
            </a:r>
            <a:endParaRPr kumimoji="0" lang="en-US" b="0" i="0" u="none" strike="noStrike" cap="none" normalizeH="0" baseline="0" dirty="0" smtClean="0">
              <a:ln>
                <a:noFill/>
              </a:ln>
              <a:solidFill>
                <a:schemeClr val="tx1"/>
              </a:solidFill>
              <a:effectLst/>
              <a:latin typeface="+mn-lt"/>
              <a:cs typeface="Arial" pitchFamily="34" charset="0"/>
            </a:endParaRPr>
          </a:p>
        </p:txBody>
      </p:sp>
      <p:pic>
        <p:nvPicPr>
          <p:cNvPr id="14" name="Picture 13"/>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623063" y="4119190"/>
            <a:ext cx="2047808" cy="1920240"/>
          </a:xfrm>
          <a:prstGeom prst="rect">
            <a:avLst/>
          </a:prstGeom>
          <a:solidFill>
            <a:srgbClr val="FFFFFF"/>
          </a:solidFill>
          <a:ln>
            <a:solidFill>
              <a:schemeClr val="tx1"/>
            </a:solidFill>
          </a:ln>
        </p:spPr>
      </p:pic>
      <p:sp>
        <p:nvSpPr>
          <p:cNvPr id="15" name="Text Box 2"/>
          <p:cNvSpPr txBox="1">
            <a:spLocks noChangeArrowheads="1"/>
          </p:cNvSpPr>
          <p:nvPr/>
        </p:nvSpPr>
        <p:spPr bwMode="auto">
          <a:xfrm flipH="1">
            <a:off x="6326897" y="6156619"/>
            <a:ext cx="2809302" cy="276999"/>
          </a:xfrm>
          <a:prstGeom prst="rect">
            <a:avLst/>
          </a:prstGeom>
          <a:noFill/>
          <a:ln>
            <a:noFill/>
          </a:ln>
        </p:spPr>
        <p:txBody>
          <a:bodyPr vert="horz" wrap="square" lIns="0" tIns="0" rIns="0" bIns="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mn-lt"/>
                <a:ea typeface="Arial" pitchFamily="34" charset="0"/>
                <a:cs typeface="Arial" pitchFamily="34" charset="0"/>
              </a:rPr>
              <a:t>Figure 18: Iris Patterns</a:t>
            </a:r>
            <a:endParaRPr kumimoji="0" lang="en-US"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 xmlns:p14="http://schemas.microsoft.com/office/powerpoint/2010/main" val="17231716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33</a:t>
            </a:fld>
            <a:endParaRPr lang="en-US" dirty="0" smtClean="0"/>
          </a:p>
        </p:txBody>
      </p:sp>
      <p:sp>
        <p:nvSpPr>
          <p:cNvPr id="9"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t>The Iris Contd…</a:t>
            </a:r>
            <a:endParaRPr lang="en-US" sz="2000" b="1" dirty="0"/>
          </a:p>
        </p:txBody>
      </p:sp>
      <p:sp>
        <p:nvSpPr>
          <p:cNvPr id="16" name="Rectangle 3"/>
          <p:cNvSpPr txBox="1">
            <a:spLocks noChangeArrowheads="1"/>
          </p:cNvSpPr>
          <p:nvPr/>
        </p:nvSpPr>
        <p:spPr bwMode="auto">
          <a:xfrm>
            <a:off x="457200" y="1481328"/>
            <a:ext cx="8229600" cy="4948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700" dirty="0"/>
              <a:t>The salient features of iris recognition and pattern matching are as follows</a:t>
            </a:r>
            <a:r>
              <a:rPr lang="en-US" sz="1700" dirty="0" smtClean="0"/>
              <a:t>:</a:t>
            </a:r>
          </a:p>
          <a:p>
            <a:pPr marL="0" indent="0">
              <a:buNone/>
            </a:pPr>
            <a:endParaRPr lang="en-US" sz="1700" dirty="0"/>
          </a:p>
          <a:p>
            <a:pPr lvl="0"/>
            <a:r>
              <a:rPr lang="en-US" sz="1700" dirty="0"/>
              <a:t>The patterns do not change with time except may be due to injuries</a:t>
            </a:r>
            <a:r>
              <a:rPr lang="en-US" sz="1700" dirty="0" smtClean="0"/>
              <a:t>.</a:t>
            </a:r>
          </a:p>
          <a:p>
            <a:pPr lvl="0"/>
            <a:endParaRPr lang="en-US" sz="1700" dirty="0"/>
          </a:p>
          <a:p>
            <a:pPr lvl="0"/>
            <a:r>
              <a:rPr lang="en-US" sz="1700" dirty="0" smtClean="0"/>
              <a:t>No </a:t>
            </a:r>
            <a:r>
              <a:rPr lang="en-US" sz="1700" dirty="0"/>
              <a:t>two individuals’ iris patterns are similar; not even those of an individual’s left and right eye</a:t>
            </a:r>
            <a:r>
              <a:rPr lang="en-US" sz="1700" dirty="0" smtClean="0"/>
              <a:t>.</a:t>
            </a:r>
          </a:p>
          <a:p>
            <a:pPr lvl="0"/>
            <a:endParaRPr lang="en-US" sz="1700" dirty="0" smtClean="0"/>
          </a:p>
          <a:p>
            <a:pPr lvl="0"/>
            <a:r>
              <a:rPr lang="en-US" sz="1700" dirty="0" smtClean="0"/>
              <a:t>Spectacles </a:t>
            </a:r>
            <a:r>
              <a:rPr lang="en-US" sz="1700" dirty="0"/>
              <a:t>and contact lenses rarely affect the quality of image capture</a:t>
            </a:r>
            <a:r>
              <a:rPr lang="en-US" sz="1700" dirty="0" smtClean="0"/>
              <a:t>.</a:t>
            </a:r>
          </a:p>
          <a:p>
            <a:pPr lvl="0"/>
            <a:endParaRPr lang="en-US" sz="1700" dirty="0"/>
          </a:p>
          <a:p>
            <a:pPr lvl="0"/>
            <a:r>
              <a:rPr lang="en-US" sz="1700" dirty="0"/>
              <a:t>This method covers a large number of people as compared with other biometric </a:t>
            </a:r>
            <a:r>
              <a:rPr lang="en-US" sz="1700" dirty="0" smtClean="0"/>
              <a:t>technologies.</a:t>
            </a:r>
          </a:p>
          <a:p>
            <a:pPr lvl="0"/>
            <a:endParaRPr lang="en-US" sz="1700" dirty="0" smtClean="0"/>
          </a:p>
          <a:p>
            <a:pPr lvl="0"/>
            <a:r>
              <a:rPr lang="en-US" sz="1700" dirty="0" smtClean="0"/>
              <a:t>The </a:t>
            </a:r>
            <a:r>
              <a:rPr lang="en-US" sz="1700" dirty="0"/>
              <a:t>comparison of patterns with existing patterns is the fastest.</a:t>
            </a:r>
          </a:p>
          <a:p>
            <a:pPr marL="0" indent="0">
              <a:buNone/>
            </a:pPr>
            <a:endParaRPr lang="en-US" sz="1700" b="1" dirty="0" smtClean="0"/>
          </a:p>
          <a:p>
            <a:pPr marL="457200" lvl="0" indent="-457200">
              <a:buFont typeface="+mj-lt"/>
              <a:buAutoNum type="arabicPeriod" startAt="6"/>
            </a:pPr>
            <a:endParaRPr lang="en-US" sz="1700" dirty="0"/>
          </a:p>
          <a:p>
            <a:pPr marL="0" indent="0">
              <a:buNone/>
            </a:pPr>
            <a:endParaRPr lang="en-US" sz="1700" dirty="0"/>
          </a:p>
          <a:p>
            <a:pPr marL="0" indent="0">
              <a:buNone/>
            </a:pPr>
            <a:endParaRPr lang="en-US" sz="1700" dirty="0"/>
          </a:p>
          <a:p>
            <a:pPr marL="0" indent="0">
              <a:buNone/>
            </a:pPr>
            <a:endParaRPr lang="en-US" sz="1700" dirty="0"/>
          </a:p>
          <a:p>
            <a:pPr marL="0" indent="0">
              <a:buNone/>
            </a:pPr>
            <a:endParaRPr lang="en-US" sz="1700" dirty="0"/>
          </a:p>
          <a:p>
            <a:pPr marL="0" indent="0">
              <a:buNone/>
            </a:pPr>
            <a:endParaRPr lang="en-US" sz="1700" dirty="0"/>
          </a:p>
          <a:p>
            <a:pPr marL="0" lvl="0" indent="0">
              <a:buNone/>
            </a:pPr>
            <a:endParaRPr lang="en-US" sz="1700" dirty="0"/>
          </a:p>
          <a:p>
            <a:pPr marL="457200" lvl="0" indent="-457200">
              <a:buFont typeface="+mj-lt"/>
              <a:buAutoNum type="arabicPeriod" startAt="6"/>
            </a:pPr>
            <a:endParaRPr lang="en-US" sz="1700" dirty="0"/>
          </a:p>
          <a:p>
            <a:pPr marL="0" indent="0">
              <a:buNone/>
            </a:pPr>
            <a:endParaRPr lang="en-US" sz="1700" dirty="0"/>
          </a:p>
          <a:p>
            <a:pPr marL="0" indent="0">
              <a:buNone/>
            </a:pPr>
            <a:endParaRPr lang="en-US" sz="1700" dirty="0" smtClean="0"/>
          </a:p>
          <a:p>
            <a:pPr marL="0" indent="0">
              <a:buNone/>
            </a:pPr>
            <a:endParaRPr lang="en-US" sz="1700" dirty="0" smtClean="0"/>
          </a:p>
          <a:p>
            <a:pPr marL="0" indent="0">
              <a:buNone/>
            </a:pPr>
            <a:endParaRPr lang="en-US" sz="1700" dirty="0" smtClean="0"/>
          </a:p>
          <a:p>
            <a:pPr marL="0" indent="0">
              <a:buNone/>
            </a:pPr>
            <a:endParaRPr lang="en-US" sz="1700" dirty="0" smtClean="0"/>
          </a:p>
        </p:txBody>
      </p:sp>
    </p:spTree>
    <p:extLst>
      <p:ext uri="{BB962C8B-B14F-4D97-AF65-F5344CB8AC3E}">
        <p14:creationId xmlns="" xmlns:p14="http://schemas.microsoft.com/office/powerpoint/2010/main" val="30418348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34</a:t>
            </a:fld>
            <a:endParaRPr lang="en-US" dirty="0" smtClean="0"/>
          </a:p>
        </p:txBody>
      </p:sp>
      <p:sp>
        <p:nvSpPr>
          <p:cNvPr id="9"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t>The Iris Contd…</a:t>
            </a:r>
            <a:endParaRPr lang="en-US" sz="2000" b="1" dirty="0"/>
          </a:p>
        </p:txBody>
      </p:sp>
      <p:sp>
        <p:nvSpPr>
          <p:cNvPr id="16" name="Rectangle 3"/>
          <p:cNvSpPr txBox="1">
            <a:spLocks noChangeArrowheads="1"/>
          </p:cNvSpPr>
          <p:nvPr/>
        </p:nvSpPr>
        <p:spPr bwMode="auto">
          <a:xfrm>
            <a:off x="457200" y="1481328"/>
            <a:ext cx="8229600" cy="4948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700" dirty="0"/>
              <a:t>The iris is an inner part of our eye. Therefore the iris faces very little chance of damage. So it can be used as an ‘always available’ proof for verification for most individuals over their lifetime.</a:t>
            </a:r>
          </a:p>
          <a:p>
            <a:pPr>
              <a:lnSpc>
                <a:spcPct val="40000"/>
              </a:lnSpc>
            </a:pPr>
            <a:endParaRPr lang="en-US" sz="1700" dirty="0"/>
          </a:p>
          <a:p>
            <a:r>
              <a:rPr lang="en-US" sz="1700" dirty="0"/>
              <a:t>The capture of the iris image is the same as taking a regular photograph, except that it operates using the infrared light, nearly invisible to our eye. The iris capturing device captures the image of the iris and it generates an image which can be stored in a computer.</a:t>
            </a:r>
          </a:p>
          <a:p>
            <a:pPr>
              <a:lnSpc>
                <a:spcPct val="40000"/>
              </a:lnSpc>
            </a:pPr>
            <a:endParaRPr lang="en-US" sz="1700" dirty="0"/>
          </a:p>
          <a:p>
            <a:r>
              <a:rPr lang="en-US" sz="1700" dirty="0"/>
              <a:t>The iris is widely believed to be the most accurate biometric. Also the iris pattern of each eye is not correlated; so it gives two independent biometric feature sets.</a:t>
            </a:r>
          </a:p>
          <a:p>
            <a:pPr marL="0" indent="0">
              <a:buNone/>
            </a:pPr>
            <a:endParaRPr lang="en-US" sz="1700" b="1" dirty="0"/>
          </a:p>
          <a:p>
            <a:pPr marL="0" lvl="0" indent="0">
              <a:buNone/>
            </a:pPr>
            <a:endParaRPr lang="en-US" sz="1700" dirty="0"/>
          </a:p>
        </p:txBody>
      </p:sp>
    </p:spTree>
    <p:extLst>
      <p:ext uri="{BB962C8B-B14F-4D97-AF65-F5344CB8AC3E}">
        <p14:creationId xmlns="" xmlns:p14="http://schemas.microsoft.com/office/powerpoint/2010/main" val="1113526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35</a:t>
            </a:fld>
            <a:endParaRPr lang="en-US" dirty="0" smtClean="0"/>
          </a:p>
        </p:txBody>
      </p:sp>
      <p:sp>
        <p:nvSpPr>
          <p:cNvPr id="9"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t>The Iris &gt; </a:t>
            </a:r>
            <a:r>
              <a:rPr lang="en-US" sz="2000" b="1" dirty="0"/>
              <a:t>Iris Capturing </a:t>
            </a:r>
            <a:r>
              <a:rPr lang="en-US" sz="2000" b="1" dirty="0" smtClean="0"/>
              <a:t>Device</a:t>
            </a:r>
            <a:endParaRPr lang="en-US" sz="2000" b="1" dirty="0"/>
          </a:p>
        </p:txBody>
      </p:sp>
      <p:sp>
        <p:nvSpPr>
          <p:cNvPr id="16" name="Rectangle 3"/>
          <p:cNvSpPr txBox="1">
            <a:spLocks noChangeArrowheads="1"/>
          </p:cNvSpPr>
          <p:nvPr/>
        </p:nvSpPr>
        <p:spPr bwMode="auto">
          <a:xfrm>
            <a:off x="457200" y="1481328"/>
            <a:ext cx="8229600" cy="4948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700" dirty="0"/>
              <a:t>Iris Capturing Device is a biometric device. Two types of Iris Capturing Device are </a:t>
            </a:r>
            <a:r>
              <a:rPr lang="en-US" sz="1700" dirty="0" smtClean="0"/>
              <a:t>available,</a:t>
            </a:r>
          </a:p>
          <a:p>
            <a:pPr lvl="1"/>
            <a:r>
              <a:rPr lang="en-US" sz="1600" dirty="0" smtClean="0"/>
              <a:t>Single </a:t>
            </a:r>
            <a:r>
              <a:rPr lang="en-US" sz="1600" dirty="0"/>
              <a:t>Iris Capturing </a:t>
            </a:r>
            <a:r>
              <a:rPr lang="en-US" sz="1600" dirty="0" smtClean="0"/>
              <a:t>Device</a:t>
            </a:r>
          </a:p>
          <a:p>
            <a:pPr lvl="1"/>
            <a:r>
              <a:rPr lang="en-US" sz="1600" dirty="0" smtClean="0"/>
              <a:t>Double </a:t>
            </a:r>
            <a:r>
              <a:rPr lang="en-US" sz="1600" dirty="0"/>
              <a:t>Iris Capturing Device</a:t>
            </a:r>
            <a:r>
              <a:rPr lang="en-US" sz="1600" dirty="0" smtClean="0"/>
              <a:t>.</a:t>
            </a:r>
          </a:p>
          <a:p>
            <a:pPr marL="0" indent="457200">
              <a:buNone/>
            </a:pPr>
            <a:endParaRPr lang="en-US" sz="1700" dirty="0" smtClean="0"/>
          </a:p>
          <a:p>
            <a:r>
              <a:rPr lang="en-US" sz="1700" dirty="0" smtClean="0"/>
              <a:t>Single </a:t>
            </a:r>
            <a:r>
              <a:rPr lang="en-US" sz="1700" dirty="0"/>
              <a:t>Iris Capturing Device can capture any one eye at a time while Double Iris Capturing Device can capture both the eyes at a time. Based on make and model, these devices can be hand-held or tripod-held</a:t>
            </a:r>
            <a:r>
              <a:rPr lang="en-US" sz="1700" dirty="0" smtClean="0"/>
              <a:t>.</a:t>
            </a:r>
          </a:p>
          <a:p>
            <a:pPr marL="0" indent="457200">
              <a:buNone/>
            </a:pPr>
            <a:endParaRPr lang="en-US" sz="1700" dirty="0"/>
          </a:p>
          <a:p>
            <a:r>
              <a:rPr lang="en-US" sz="1700" dirty="0"/>
              <a:t>At the enrolment station the iris capturing device is connected with laptop/desktop computer through USB (Universal Serial Bus) port</a:t>
            </a:r>
            <a:r>
              <a:rPr lang="en-US" sz="1700" dirty="0" smtClean="0"/>
              <a:t>.</a:t>
            </a:r>
          </a:p>
          <a:p>
            <a:pPr marL="0" indent="0">
              <a:buNone/>
            </a:pPr>
            <a:endParaRPr lang="en-US" sz="1700" dirty="0" smtClean="0"/>
          </a:p>
        </p:txBody>
      </p:sp>
    </p:spTree>
    <p:extLst>
      <p:ext uri="{BB962C8B-B14F-4D97-AF65-F5344CB8AC3E}">
        <p14:creationId xmlns="" xmlns:p14="http://schemas.microsoft.com/office/powerpoint/2010/main" val="31643843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36</a:t>
            </a:fld>
            <a:endParaRPr lang="en-US" dirty="0" smtClean="0"/>
          </a:p>
        </p:txBody>
      </p:sp>
      <p:sp>
        <p:nvSpPr>
          <p:cNvPr id="9"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t>The Iris &gt; </a:t>
            </a:r>
            <a:r>
              <a:rPr lang="en-US" sz="2000" b="1" dirty="0"/>
              <a:t>Iris Capturing </a:t>
            </a:r>
            <a:r>
              <a:rPr lang="en-US" sz="2000" b="1" dirty="0" smtClean="0"/>
              <a:t>Device Contd…</a:t>
            </a:r>
            <a:endParaRPr lang="en-US" sz="2000" b="1" dirty="0"/>
          </a:p>
        </p:txBody>
      </p:sp>
      <p:sp>
        <p:nvSpPr>
          <p:cNvPr id="16" name="Rectangle 3"/>
          <p:cNvSpPr txBox="1">
            <a:spLocks noChangeArrowheads="1"/>
          </p:cNvSpPr>
          <p:nvPr/>
        </p:nvSpPr>
        <p:spPr bwMode="auto">
          <a:xfrm>
            <a:off x="457200" y="1481328"/>
            <a:ext cx="8229600" cy="4948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700" dirty="0" smtClean="0"/>
              <a:t>No </a:t>
            </a:r>
            <a:r>
              <a:rPr lang="en-US" sz="1700" dirty="0"/>
              <a:t>separate power supply is required to run this device. The iris capturing device gets power from the laptop/desktop computer through USB port.</a:t>
            </a:r>
          </a:p>
          <a:p>
            <a:pPr marL="0" lvl="0" indent="0">
              <a:buNone/>
            </a:pPr>
            <a:endParaRPr lang="en-US" sz="1700" dirty="0"/>
          </a:p>
          <a:p>
            <a:pPr marL="0" lvl="0" indent="0">
              <a:buNone/>
            </a:pPr>
            <a:endParaRPr lang="en-US" sz="1700" dirty="0"/>
          </a:p>
          <a:p>
            <a:pPr marL="0" indent="0">
              <a:buNone/>
            </a:pPr>
            <a:endParaRPr lang="en-US" sz="1700" dirty="0"/>
          </a:p>
          <a:p>
            <a:pPr marL="0" indent="0">
              <a:buNone/>
            </a:pPr>
            <a:endParaRPr lang="en-US" sz="1700" dirty="0" smtClean="0"/>
          </a:p>
          <a:p>
            <a:pPr marL="0" indent="0">
              <a:buNone/>
            </a:pPr>
            <a:endParaRPr lang="en-US" sz="1700" dirty="0" smtClean="0"/>
          </a:p>
          <a:p>
            <a:pPr marL="0" indent="0">
              <a:buNone/>
            </a:pPr>
            <a:endParaRPr lang="en-US" sz="1700" dirty="0" smtClean="0"/>
          </a:p>
          <a:p>
            <a:pPr marL="0" indent="0">
              <a:buNone/>
            </a:pPr>
            <a:endParaRPr lang="en-US" sz="1700" dirty="0" smtClean="0"/>
          </a:p>
        </p:txBody>
      </p:sp>
      <p:pic>
        <p:nvPicPr>
          <p:cNvPr id="10" name="Picture 9" descr="http://www.neurotechnology.com/res/i-scan-2-0.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15483" y="3145340"/>
            <a:ext cx="2467550" cy="1828800"/>
          </a:xfrm>
          <a:prstGeom prst="rect">
            <a:avLst/>
          </a:prstGeom>
          <a:noFill/>
          <a:ln w="6350" cmpd="sng">
            <a:solidFill>
              <a:srgbClr val="000000"/>
            </a:solidFill>
            <a:miter lim="800000"/>
            <a:headEnd/>
            <a:tailEnd/>
          </a:ln>
          <a:effectLst/>
        </p:spPr>
      </p:pic>
      <p:pic>
        <p:nvPicPr>
          <p:cNvPr id="11" name="Picture 10" descr="http://www.neurotechnology.com/res/retica-mobile-eyes-0.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3956" y="3145974"/>
            <a:ext cx="2455090" cy="1828800"/>
          </a:xfrm>
          <a:prstGeom prst="rect">
            <a:avLst/>
          </a:prstGeom>
          <a:noFill/>
          <a:ln w="6350" cmpd="sng">
            <a:solidFill>
              <a:srgbClr val="000000"/>
            </a:solidFill>
            <a:miter lim="800000"/>
            <a:headEnd/>
            <a:tailEnd/>
          </a:ln>
          <a:effectLst/>
        </p:spPr>
      </p:pic>
      <p:pic>
        <p:nvPicPr>
          <p:cNvPr id="12" name="Picture 11" descr="imagesCANF0Y1I copy.jpg"/>
          <p:cNvPicPr>
            <a:picLocks noChangeAspect="1"/>
          </p:cNvPicPr>
          <p:nvPr/>
        </p:nvPicPr>
        <p:blipFill>
          <a:blip r:embed="rId5" cstate="print"/>
          <a:stretch>
            <a:fillRect/>
          </a:stretch>
        </p:blipFill>
        <p:spPr>
          <a:xfrm>
            <a:off x="6205021" y="3148153"/>
            <a:ext cx="2468880" cy="1828800"/>
          </a:xfrm>
          <a:prstGeom prst="rect">
            <a:avLst/>
          </a:prstGeom>
          <a:ln>
            <a:solidFill>
              <a:schemeClr val="tx1"/>
            </a:solidFill>
          </a:ln>
        </p:spPr>
      </p:pic>
      <p:sp>
        <p:nvSpPr>
          <p:cNvPr id="13" name="Text Box 2"/>
          <p:cNvSpPr txBox="1">
            <a:spLocks noChangeArrowheads="1"/>
          </p:cNvSpPr>
          <p:nvPr/>
        </p:nvSpPr>
        <p:spPr bwMode="auto">
          <a:xfrm>
            <a:off x="6058267" y="5214260"/>
            <a:ext cx="2736261" cy="553998"/>
          </a:xfrm>
          <a:prstGeom prst="rect">
            <a:avLst/>
          </a:prstGeom>
          <a:noFill/>
          <a:ln>
            <a:noFill/>
          </a:ln>
        </p:spPr>
        <p:txBody>
          <a:bodyPr vert="horz" wrap="square" lIns="0" tIns="0" rIns="0" bIns="0" numCol="1" anchor="t" anchorCtr="0" compatLnSpc="1">
            <a:prstTxWarp prst="textNoShape">
              <a:avLst/>
            </a:prstTxWarp>
            <a:spAutoFit/>
          </a:bodyPr>
          <a:lstStyle/>
          <a:p>
            <a:pPr algn="ctr"/>
            <a:r>
              <a:rPr lang="en-US" b="1" dirty="0"/>
              <a:t>Figure 20: Single Eye </a:t>
            </a:r>
            <a:endParaRPr lang="en-US" b="1" dirty="0" smtClean="0"/>
          </a:p>
          <a:p>
            <a:pPr algn="ctr"/>
            <a:r>
              <a:rPr lang="en-US" b="1" dirty="0" smtClean="0"/>
              <a:t>Iris </a:t>
            </a:r>
            <a:r>
              <a:rPr lang="en-US" b="1" dirty="0"/>
              <a:t>Scanner</a:t>
            </a:r>
          </a:p>
        </p:txBody>
      </p:sp>
      <p:sp>
        <p:nvSpPr>
          <p:cNvPr id="14" name="Text Box 2"/>
          <p:cNvSpPr txBox="1">
            <a:spLocks noChangeArrowheads="1"/>
          </p:cNvSpPr>
          <p:nvPr/>
        </p:nvSpPr>
        <p:spPr bwMode="auto">
          <a:xfrm>
            <a:off x="825366" y="5292638"/>
            <a:ext cx="4558097" cy="276999"/>
          </a:xfrm>
          <a:prstGeom prst="rect">
            <a:avLst/>
          </a:prstGeom>
          <a:noFill/>
          <a:ln>
            <a:noFill/>
          </a:ln>
        </p:spPr>
        <p:txBody>
          <a:bodyPr vert="horz" wrap="square" lIns="0" tIns="0" rIns="0" bIns="0" numCol="1" anchor="t" anchorCtr="0" compatLnSpc="1">
            <a:prstTxWarp prst="textNoShape">
              <a:avLst/>
            </a:prstTxWarp>
            <a:spAutoFit/>
          </a:bodyPr>
          <a:lstStyle/>
          <a:p>
            <a:pPr algn="ctr"/>
            <a:r>
              <a:rPr lang="en-US" b="1" dirty="0"/>
              <a:t>Figure </a:t>
            </a:r>
            <a:r>
              <a:rPr lang="en-US" b="1" dirty="0" smtClean="0"/>
              <a:t>19: Double Iris Capture Devices</a:t>
            </a:r>
            <a:endParaRPr lang="en-US" b="1" dirty="0"/>
          </a:p>
        </p:txBody>
      </p:sp>
    </p:spTree>
    <p:extLst>
      <p:ext uri="{BB962C8B-B14F-4D97-AF65-F5344CB8AC3E}">
        <p14:creationId xmlns="" xmlns:p14="http://schemas.microsoft.com/office/powerpoint/2010/main" val="42886924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37</a:t>
            </a:fld>
            <a:endParaRPr lang="en-US" dirty="0" smtClean="0"/>
          </a:p>
        </p:txBody>
      </p:sp>
      <p:sp>
        <p:nvSpPr>
          <p:cNvPr id="9"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t>The Iris &gt; </a:t>
            </a:r>
            <a:r>
              <a:rPr lang="en-US" sz="2000" b="1" dirty="0"/>
              <a:t>Iris Capturing </a:t>
            </a:r>
            <a:r>
              <a:rPr lang="en-US" sz="2000" b="1" dirty="0" smtClean="0"/>
              <a:t>Device Contd…</a:t>
            </a:r>
            <a:endParaRPr lang="en-US" sz="2000" b="1" dirty="0"/>
          </a:p>
        </p:txBody>
      </p:sp>
      <p:sp>
        <p:nvSpPr>
          <p:cNvPr id="16" name="Rectangle 3"/>
          <p:cNvSpPr txBox="1">
            <a:spLocks noChangeArrowheads="1"/>
          </p:cNvSpPr>
          <p:nvPr/>
        </p:nvSpPr>
        <p:spPr bwMode="auto">
          <a:xfrm>
            <a:off x="457200" y="1481328"/>
            <a:ext cx="8229600" cy="4948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700" dirty="0"/>
              <a:t>Based on the functionality, there are different types of Iris Scanner. They are as follows</a:t>
            </a:r>
            <a:r>
              <a:rPr lang="en-US" sz="1700" dirty="0" smtClean="0"/>
              <a:t>:</a:t>
            </a:r>
          </a:p>
          <a:p>
            <a:pPr marL="0" indent="0">
              <a:buNone/>
            </a:pPr>
            <a:endParaRPr lang="en-US" sz="1700" dirty="0"/>
          </a:p>
          <a:p>
            <a:pPr lvl="0"/>
            <a:r>
              <a:rPr lang="en-US" sz="1700" dirty="0"/>
              <a:t>Double Iris Scanner scans the images of two eyes at a time. The scanner is held by the Operator and he gradually moves the scanner towards the Enrollee’s eyes. The iris is auto scanned when the scanner is sufficiently close to the eyes</a:t>
            </a:r>
            <a:r>
              <a:rPr lang="en-US" sz="1700" dirty="0" smtClean="0"/>
              <a:t>.</a:t>
            </a:r>
          </a:p>
          <a:p>
            <a:pPr lvl="0"/>
            <a:endParaRPr lang="en-US" sz="1700" dirty="0"/>
          </a:p>
          <a:p>
            <a:pPr lvl="0"/>
            <a:r>
              <a:rPr lang="en-US" sz="1700" dirty="0"/>
              <a:t>There is another type of double iris scanner which is held close to the eyes. The scanner scans the iris one after another. But there is no need to move the scanner</a:t>
            </a:r>
            <a:r>
              <a:rPr lang="en-US" sz="1700" dirty="0" smtClean="0"/>
              <a:t>.</a:t>
            </a:r>
          </a:p>
          <a:p>
            <a:pPr lvl="0"/>
            <a:endParaRPr lang="en-US" sz="1700" dirty="0"/>
          </a:p>
          <a:p>
            <a:pPr lvl="0"/>
            <a:r>
              <a:rPr lang="en-US" sz="1700" dirty="0"/>
              <a:t>Single Iris Scanner looks like a digital camera. </a:t>
            </a:r>
            <a:r>
              <a:rPr lang="en-US" sz="1700" dirty="0" smtClean="0"/>
              <a:t>The </a:t>
            </a:r>
            <a:r>
              <a:rPr lang="en-US" sz="1700" dirty="0"/>
              <a:t>scanner should be held by the Enrolment Operator and </a:t>
            </a:r>
            <a:r>
              <a:rPr lang="en-US" sz="1700" dirty="0" smtClean="0"/>
              <a:t>used to capture </a:t>
            </a:r>
            <a:r>
              <a:rPr lang="en-US" sz="1700" dirty="0"/>
              <a:t>the image of one eye </a:t>
            </a:r>
            <a:r>
              <a:rPr lang="en-US" sz="1700" dirty="0" smtClean="0"/>
              <a:t>at </a:t>
            </a:r>
            <a:r>
              <a:rPr lang="en-US" sz="1700" dirty="0"/>
              <a:t>a time.</a:t>
            </a:r>
          </a:p>
          <a:p>
            <a:pPr marL="0" lvl="0" indent="0">
              <a:buNone/>
            </a:pPr>
            <a:endParaRPr lang="en-US" sz="1700" dirty="0" smtClean="0"/>
          </a:p>
          <a:p>
            <a:pPr marL="457200" lvl="0" indent="-457200">
              <a:buFont typeface="+mj-lt"/>
              <a:buAutoNum type="arabicPeriod" startAt="6"/>
            </a:pPr>
            <a:endParaRPr lang="en-US" sz="1700" dirty="0"/>
          </a:p>
          <a:p>
            <a:pPr marL="0" indent="0">
              <a:buNone/>
            </a:pPr>
            <a:endParaRPr lang="en-US" sz="1700" dirty="0"/>
          </a:p>
          <a:p>
            <a:pPr marL="0" indent="0">
              <a:buNone/>
            </a:pPr>
            <a:endParaRPr lang="en-US" sz="1700" dirty="0" smtClean="0"/>
          </a:p>
          <a:p>
            <a:pPr marL="0" indent="0">
              <a:buNone/>
            </a:pPr>
            <a:endParaRPr lang="en-US" sz="1700" dirty="0" smtClean="0"/>
          </a:p>
          <a:p>
            <a:pPr marL="0" indent="0">
              <a:buNone/>
            </a:pPr>
            <a:endParaRPr lang="en-US" sz="1700" dirty="0" smtClean="0"/>
          </a:p>
          <a:p>
            <a:pPr marL="0" indent="0">
              <a:buNone/>
            </a:pPr>
            <a:endParaRPr lang="en-US" sz="1700" dirty="0" smtClean="0"/>
          </a:p>
        </p:txBody>
      </p:sp>
    </p:spTree>
    <p:extLst>
      <p:ext uri="{BB962C8B-B14F-4D97-AF65-F5344CB8AC3E}">
        <p14:creationId xmlns="" xmlns:p14="http://schemas.microsoft.com/office/powerpoint/2010/main" val="9990892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38</a:t>
            </a:fld>
            <a:endParaRPr lang="en-US" dirty="0" smtClean="0"/>
          </a:p>
        </p:txBody>
      </p:sp>
      <p:sp>
        <p:nvSpPr>
          <p:cNvPr id="9"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t>The Iris &gt; </a:t>
            </a:r>
            <a:r>
              <a:rPr lang="en-US" sz="2000" b="1" dirty="0"/>
              <a:t>Iris Capturing </a:t>
            </a:r>
            <a:r>
              <a:rPr lang="en-US" sz="2000" b="1" dirty="0" smtClean="0"/>
              <a:t>Device Contd…</a:t>
            </a:r>
            <a:endParaRPr lang="en-US" sz="2000" b="1" dirty="0"/>
          </a:p>
        </p:txBody>
      </p:sp>
      <p:sp>
        <p:nvSpPr>
          <p:cNvPr id="16" name="Rectangle 3"/>
          <p:cNvSpPr txBox="1">
            <a:spLocks noChangeArrowheads="1"/>
          </p:cNvSpPr>
          <p:nvPr/>
        </p:nvSpPr>
        <p:spPr bwMode="auto">
          <a:xfrm>
            <a:off x="457200" y="1481328"/>
            <a:ext cx="8229600" cy="4948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700" dirty="0" smtClean="0"/>
              <a:t>Iris Capturing Device scans the intricate patterns (as discussed in previous section) in the iris and produces a digital image. Most of the modern Iris Capturing Devices use infrared light, which is not visible to the human eye, to illuminate the iris without causing any harm to the eyes.</a:t>
            </a:r>
          </a:p>
          <a:p>
            <a:pPr marL="0" indent="0">
              <a:buNone/>
            </a:pPr>
            <a:endParaRPr lang="en-US" sz="1700" dirty="0" smtClean="0"/>
          </a:p>
          <a:p>
            <a:pPr marL="0" indent="0">
              <a:buNone/>
            </a:pPr>
            <a:r>
              <a:rPr lang="en-US" sz="1700" dirty="0" smtClean="0"/>
              <a:t>Based on make and model, these devices can be, </a:t>
            </a:r>
          </a:p>
          <a:p>
            <a:pPr lvl="0"/>
            <a:r>
              <a:rPr lang="en-US" sz="1700" dirty="0" smtClean="0"/>
              <a:t>Hand-held</a:t>
            </a:r>
          </a:p>
          <a:p>
            <a:pPr lvl="0"/>
            <a:r>
              <a:rPr lang="en-US" sz="1700" dirty="0" smtClean="0"/>
              <a:t>Tripod-mounted</a:t>
            </a:r>
            <a:endParaRPr lang="en-US" sz="1700" dirty="0"/>
          </a:p>
        </p:txBody>
      </p:sp>
    </p:spTree>
    <p:extLst>
      <p:ext uri="{BB962C8B-B14F-4D97-AF65-F5344CB8AC3E}">
        <p14:creationId xmlns="" xmlns:p14="http://schemas.microsoft.com/office/powerpoint/2010/main" val="2979689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39</a:t>
            </a:fld>
            <a:endParaRPr lang="en-US" dirty="0" smtClean="0"/>
          </a:p>
        </p:txBody>
      </p:sp>
      <p:sp>
        <p:nvSpPr>
          <p:cNvPr id="16" name="Rectangle 3"/>
          <p:cNvSpPr txBox="1">
            <a:spLocks noChangeArrowheads="1"/>
          </p:cNvSpPr>
          <p:nvPr/>
        </p:nvSpPr>
        <p:spPr bwMode="auto">
          <a:xfrm>
            <a:off x="457200" y="1481328"/>
            <a:ext cx="8229600" cy="4948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700" dirty="0" smtClean="0"/>
              <a:t>Iris </a:t>
            </a:r>
            <a:r>
              <a:rPr lang="en-US" sz="1700" dirty="0"/>
              <a:t>Capturing Device is a lightweight device. When the device is placed properly, it is able to automatically focus the iris. It can also adjust to various lighting conditions automatically.</a:t>
            </a:r>
          </a:p>
          <a:p>
            <a:pPr marL="0" lvl="0" indent="0">
              <a:buNone/>
            </a:pPr>
            <a:endParaRPr lang="en-US" sz="1700" dirty="0"/>
          </a:p>
          <a:p>
            <a:pPr marL="457200" lvl="0" indent="-457200">
              <a:buFont typeface="+mj-lt"/>
              <a:buAutoNum type="arabicPeriod" startAt="6"/>
            </a:pPr>
            <a:endParaRPr lang="en-US" sz="1700" dirty="0"/>
          </a:p>
          <a:p>
            <a:pPr marL="0" indent="0">
              <a:buNone/>
            </a:pPr>
            <a:endParaRPr lang="en-US" sz="1700" dirty="0"/>
          </a:p>
          <a:p>
            <a:pPr marL="0" indent="0">
              <a:buNone/>
            </a:pPr>
            <a:endParaRPr lang="en-US" sz="1700" dirty="0" smtClean="0"/>
          </a:p>
          <a:p>
            <a:pPr marL="0" indent="0">
              <a:buNone/>
            </a:pPr>
            <a:endParaRPr lang="en-US" sz="1700" dirty="0" smtClean="0"/>
          </a:p>
          <a:p>
            <a:pPr marL="0" indent="0">
              <a:buNone/>
            </a:pPr>
            <a:endParaRPr lang="en-US" sz="1700" dirty="0" smtClean="0"/>
          </a:p>
          <a:p>
            <a:pPr marL="0" indent="0">
              <a:buNone/>
            </a:pPr>
            <a:endParaRPr lang="en-US" sz="1700" dirty="0" smtClean="0"/>
          </a:p>
        </p:txBody>
      </p:sp>
      <p:pic>
        <p:nvPicPr>
          <p:cNvPr id="10" name="Picture 9"/>
          <p:cNvPicPr>
            <a:picLocks noChangeAspect="1"/>
          </p:cNvPicPr>
          <p:nvPr/>
        </p:nvPicPr>
        <p:blipFill rotWithShape="1">
          <a:blip r:embed="rId3" cstate="print">
            <a:extLst>
              <a:ext uri="{28A0092B-C50C-407E-A947-70E740481C1C}">
                <a14:useLocalDpi xmlns="" xmlns:a14="http://schemas.microsoft.com/office/drawing/2010/main" val="0"/>
              </a:ext>
            </a:extLst>
          </a:blip>
          <a:srcRect b="5757"/>
          <a:stretch/>
        </p:blipFill>
        <p:spPr bwMode="auto">
          <a:xfrm>
            <a:off x="962025" y="2982533"/>
            <a:ext cx="2186627" cy="1645920"/>
          </a:xfrm>
          <a:prstGeom prst="rect">
            <a:avLst/>
          </a:prstGeom>
          <a:ln>
            <a:solidFill>
              <a:schemeClr val="tx1"/>
            </a:solidFill>
          </a:ln>
          <a:extLst>
            <a:ext uri="{53640926-AAD7-44D8-BBD7-CCE9431645EC}">
              <a14:shadowObscured xmlns="" xmlns:a14="http://schemas.microsoft.com/office/drawing/2010/main"/>
            </a:ext>
          </a:extLst>
        </p:spPr>
      </p:pic>
      <p:pic>
        <p:nvPicPr>
          <p:cNvPr id="11" name="Picture 10"/>
          <p:cNvPicPr/>
          <p:nvPr/>
        </p:nvPicPr>
        <p:blipFill>
          <a:blip r:embed="rId4" cstate="print">
            <a:extLst>
              <a:ext uri="{28A0092B-C50C-407E-A947-70E740481C1C}">
                <a14:useLocalDpi xmlns="" xmlns:a14="http://schemas.microsoft.com/office/drawing/2010/main" val="0"/>
              </a:ext>
            </a:extLst>
          </a:blip>
          <a:stretch>
            <a:fillRect/>
          </a:stretch>
        </p:blipFill>
        <p:spPr>
          <a:xfrm>
            <a:off x="3768090" y="2969200"/>
            <a:ext cx="2185416" cy="1645920"/>
          </a:xfrm>
          <a:prstGeom prst="rect">
            <a:avLst/>
          </a:prstGeom>
          <a:ln>
            <a:solidFill>
              <a:schemeClr val="tx1"/>
            </a:solidFill>
          </a:ln>
        </p:spPr>
      </p:pic>
      <p:pic>
        <p:nvPicPr>
          <p:cNvPr id="12" name="Picture 11"/>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591299" y="3095564"/>
            <a:ext cx="1873002" cy="1371600"/>
          </a:xfrm>
          <a:prstGeom prst="rect">
            <a:avLst/>
          </a:prstGeom>
          <a:solidFill>
            <a:srgbClr val="FFFFFF"/>
          </a:solidFill>
          <a:ln>
            <a:solidFill>
              <a:schemeClr val="tx1"/>
            </a:solidFill>
          </a:ln>
        </p:spPr>
      </p:pic>
      <p:sp>
        <p:nvSpPr>
          <p:cNvPr id="2" name="Text Box 2"/>
          <p:cNvSpPr txBox="1">
            <a:spLocks noChangeArrowheads="1"/>
          </p:cNvSpPr>
          <p:nvPr/>
        </p:nvSpPr>
        <p:spPr bwMode="auto">
          <a:xfrm>
            <a:off x="1504949" y="5700208"/>
            <a:ext cx="5618797" cy="333375"/>
          </a:xfrm>
          <a:prstGeom prst="rect">
            <a:avLst/>
          </a:prstGeom>
          <a:noFill/>
          <a:ln>
            <a:noFill/>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mn-lt"/>
                <a:ea typeface="Arial" pitchFamily="34" charset="0"/>
                <a:cs typeface="Arial" pitchFamily="34" charset="0"/>
              </a:rPr>
              <a:t>Figure 21: Iris image capture and resulting image</a:t>
            </a:r>
            <a:endParaRPr kumimoji="0" lang="en-US" b="0" i="0" u="none" strike="noStrike" cap="none" normalizeH="0" baseline="0" dirty="0" smtClean="0">
              <a:ln>
                <a:noFill/>
              </a:ln>
              <a:solidFill>
                <a:schemeClr val="tx1"/>
              </a:solidFill>
              <a:effectLst/>
              <a:latin typeface="+mn-lt"/>
              <a:cs typeface="Arial" pitchFamily="34" charset="0"/>
            </a:endParaRPr>
          </a:p>
        </p:txBody>
      </p:sp>
      <p:sp>
        <p:nvSpPr>
          <p:cNvPr id="13"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t>The Iris &gt; </a:t>
            </a:r>
            <a:r>
              <a:rPr lang="en-US" sz="2000" b="1" dirty="0"/>
              <a:t>Iris Capturing </a:t>
            </a:r>
            <a:r>
              <a:rPr lang="en-US" sz="2000" b="1" dirty="0" smtClean="0"/>
              <a:t>Device Contd…</a:t>
            </a:r>
            <a:endParaRPr lang="en-US" sz="2000" b="1" dirty="0"/>
          </a:p>
        </p:txBody>
      </p:sp>
      <p:sp>
        <p:nvSpPr>
          <p:cNvPr id="14" name="Rectangle 13"/>
          <p:cNvSpPr/>
          <p:nvPr/>
        </p:nvSpPr>
        <p:spPr>
          <a:xfrm>
            <a:off x="-4742" y="330678"/>
            <a:ext cx="6235890" cy="369332"/>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Biometric Data Entry</a:t>
            </a:r>
            <a:endParaRPr lang="en-US"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394714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bwMode="auto">
          <a:xfrm>
            <a:off x="-12700" y="584200"/>
            <a:ext cx="8229600" cy="50323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eaLnBrk="1" hangingPunct="1"/>
            <a:r>
              <a:rPr lang="en-US" sz="2200" b="1" dirty="0" smtClean="0">
                <a:solidFill>
                  <a:srgbClr val="000000"/>
                </a:solidFill>
              </a:rPr>
              <a:t>Hardware Devices</a:t>
            </a:r>
            <a:endParaRPr lang="en-US" sz="2800" b="1" dirty="0" smtClean="0">
              <a:solidFill>
                <a:srgbClr val="000000"/>
              </a:solidFill>
            </a:endParaRPr>
          </a:p>
        </p:txBody>
      </p:sp>
      <p:sp>
        <p:nvSpPr>
          <p:cNvPr id="16388" name="Rectangle 3"/>
          <p:cNvSpPr>
            <a:spLocks noGrp="1" noChangeArrowheads="1"/>
          </p:cNvSpPr>
          <p:nvPr>
            <p:ph idx="1"/>
          </p:nvPr>
        </p:nvSpPr>
        <p:spPr>
          <a:xfrm>
            <a:off x="457200" y="1534506"/>
            <a:ext cx="8229600" cy="4876800"/>
          </a:xfrm>
        </p:spPr>
        <p:txBody>
          <a:bodyPr/>
          <a:lstStyle/>
          <a:p>
            <a:pPr marL="0" indent="0">
              <a:buNone/>
            </a:pPr>
            <a:r>
              <a:rPr lang="en-US" sz="1700" dirty="0"/>
              <a:t>Non-Biometric Devices are used to enter, read, store, print, scan and photocopy the data. The devices such as UPS and electric generator are used to deal with power related issue. These devices are as follows.</a:t>
            </a:r>
          </a:p>
          <a:p>
            <a:pPr marL="342900" lvl="1" indent="-342900">
              <a:buFont typeface="+mj-lt"/>
              <a:buAutoNum type="arabicPeriod"/>
            </a:pPr>
            <a:r>
              <a:rPr lang="en-US" sz="1700" dirty="0" smtClean="0">
                <a:ea typeface="+mn-ea"/>
                <a:cs typeface="+mn-cs"/>
              </a:rPr>
              <a:t>Computer</a:t>
            </a:r>
            <a:endParaRPr lang="en-US" sz="1700" dirty="0">
              <a:ea typeface="+mn-ea"/>
              <a:cs typeface="+mn-cs"/>
            </a:endParaRPr>
          </a:p>
          <a:p>
            <a:pPr marL="342900" lvl="1" indent="-342900">
              <a:buFont typeface="+mj-lt"/>
              <a:buAutoNum type="arabicPeriod"/>
            </a:pPr>
            <a:r>
              <a:rPr lang="en-US" sz="1700" dirty="0" smtClean="0">
                <a:ea typeface="+mn-ea"/>
                <a:cs typeface="+mn-cs"/>
              </a:rPr>
              <a:t>Printer</a:t>
            </a:r>
            <a:endParaRPr lang="en-US" sz="1700" dirty="0">
              <a:ea typeface="+mn-ea"/>
              <a:cs typeface="+mn-cs"/>
            </a:endParaRPr>
          </a:p>
          <a:p>
            <a:pPr marL="342900" lvl="1" indent="-342900">
              <a:buFont typeface="+mj-lt"/>
              <a:buAutoNum type="arabicPeriod"/>
            </a:pPr>
            <a:r>
              <a:rPr lang="en-US" sz="1700" dirty="0" smtClean="0">
                <a:ea typeface="+mn-ea"/>
                <a:cs typeface="+mn-cs"/>
              </a:rPr>
              <a:t>Storage </a:t>
            </a:r>
            <a:r>
              <a:rPr lang="en-US" sz="1700" dirty="0">
                <a:ea typeface="+mn-ea"/>
                <a:cs typeface="+mn-cs"/>
              </a:rPr>
              <a:t>Devices (CD/DVD/Pen Drive/Portable hard </a:t>
            </a:r>
            <a:r>
              <a:rPr lang="en-US" sz="1700" dirty="0" smtClean="0">
                <a:ea typeface="+mn-ea"/>
                <a:cs typeface="+mn-cs"/>
              </a:rPr>
              <a:t>disk)</a:t>
            </a:r>
          </a:p>
          <a:p>
            <a:pPr marL="342900" lvl="1" indent="-342900">
              <a:buFont typeface="+mj-lt"/>
              <a:buAutoNum type="arabicPeriod"/>
            </a:pPr>
            <a:r>
              <a:rPr lang="en-US" sz="1700" dirty="0" smtClean="0">
                <a:ea typeface="+mn-ea"/>
                <a:cs typeface="+mn-cs"/>
              </a:rPr>
              <a:t>GPS Dongle</a:t>
            </a:r>
          </a:p>
          <a:p>
            <a:pPr marL="342900" lvl="1" indent="-342900">
              <a:buFont typeface="+mj-lt"/>
              <a:buAutoNum type="arabicPeriod"/>
            </a:pPr>
            <a:r>
              <a:rPr lang="en-US" sz="1700" dirty="0" smtClean="0">
                <a:ea typeface="+mn-ea"/>
                <a:cs typeface="+mn-cs"/>
              </a:rPr>
              <a:t>Scanner</a:t>
            </a:r>
            <a:endParaRPr lang="en-US" sz="1700" dirty="0">
              <a:ea typeface="+mn-ea"/>
              <a:cs typeface="+mn-cs"/>
            </a:endParaRPr>
          </a:p>
          <a:p>
            <a:pPr marL="342900" lvl="1" indent="-342900">
              <a:buFont typeface="+mj-lt"/>
              <a:buAutoNum type="arabicPeriod"/>
            </a:pPr>
            <a:r>
              <a:rPr lang="en-US" sz="1700" dirty="0" smtClean="0">
                <a:ea typeface="+mn-ea"/>
                <a:cs typeface="+mn-cs"/>
              </a:rPr>
              <a:t>Photocopier</a:t>
            </a:r>
            <a:endParaRPr lang="en-US" sz="1700" dirty="0">
              <a:ea typeface="+mn-ea"/>
              <a:cs typeface="+mn-cs"/>
            </a:endParaRPr>
          </a:p>
          <a:p>
            <a:pPr marL="342900" lvl="1" indent="-342900">
              <a:buFont typeface="+mj-lt"/>
              <a:buAutoNum type="arabicPeriod"/>
            </a:pPr>
            <a:r>
              <a:rPr lang="en-US" sz="1700" dirty="0" smtClean="0"/>
              <a:t>UPS</a:t>
            </a:r>
            <a:endParaRPr lang="en-US" sz="1700" dirty="0"/>
          </a:p>
          <a:p>
            <a:pPr marL="342900" lvl="1" indent="-342900">
              <a:buFont typeface="+mj-lt"/>
              <a:buAutoNum type="arabicPeriod"/>
            </a:pPr>
            <a:r>
              <a:rPr lang="en-US" sz="1700" dirty="0" smtClean="0"/>
              <a:t>Universal </a:t>
            </a:r>
            <a:r>
              <a:rPr lang="en-US" sz="1700" dirty="0"/>
              <a:t>Serial Bus (USB) </a:t>
            </a:r>
            <a:r>
              <a:rPr lang="en-US" sz="1700" dirty="0" smtClean="0"/>
              <a:t>Hub</a:t>
            </a:r>
          </a:p>
          <a:p>
            <a:pPr marL="342900" lvl="1" indent="-342900">
              <a:buFont typeface="+mj-lt"/>
              <a:buAutoNum type="arabicPeriod"/>
            </a:pPr>
            <a:r>
              <a:rPr lang="en-US" sz="1700" dirty="0" smtClean="0"/>
              <a:t>Electrical </a:t>
            </a:r>
            <a:r>
              <a:rPr lang="en-US" sz="1700" dirty="0"/>
              <a:t>Generator </a:t>
            </a:r>
          </a:p>
          <a:p>
            <a:pPr marL="0" indent="0">
              <a:buNone/>
            </a:pPr>
            <a:endParaRPr lang="en-US" sz="1700" dirty="0"/>
          </a:p>
          <a:p>
            <a:pPr marL="0" indent="0">
              <a:buNone/>
            </a:pPr>
            <a:r>
              <a:rPr lang="en-US" sz="1700" dirty="0"/>
              <a:t>You will learn about these Non-Biometric Devices later in this module.</a:t>
            </a:r>
          </a:p>
          <a:p>
            <a:pPr marL="457200" lvl="1" indent="0">
              <a:buNone/>
            </a:pPr>
            <a:endParaRPr lang="en-US" sz="2400" dirty="0"/>
          </a:p>
          <a:p>
            <a:pPr marL="0" lvl="1" indent="0">
              <a:buNone/>
            </a:pPr>
            <a:endParaRPr lang="en-US" sz="1700" dirty="0">
              <a:ea typeface="+mn-ea"/>
              <a:cs typeface="+mn-cs"/>
            </a:endParaRPr>
          </a:p>
          <a:p>
            <a:pPr marL="0" indent="0">
              <a:buNone/>
            </a:pPr>
            <a:endParaRPr lang="en-US" sz="2400" dirty="0"/>
          </a:p>
        </p:txBody>
      </p:sp>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4</a:t>
            </a:fld>
            <a:endParaRPr lang="en-US" dirty="0" smtClean="0"/>
          </a:p>
        </p:txBody>
      </p:sp>
    </p:spTree>
    <p:extLst>
      <p:ext uri="{BB962C8B-B14F-4D97-AF65-F5344CB8AC3E}">
        <p14:creationId xmlns="" xmlns:p14="http://schemas.microsoft.com/office/powerpoint/2010/main" val="29967424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40</a:t>
            </a:fld>
            <a:endParaRPr lang="en-US" dirty="0" smtClean="0"/>
          </a:p>
        </p:txBody>
      </p:sp>
      <p:sp>
        <p:nvSpPr>
          <p:cNvPr id="16" name="Rectangle 3"/>
          <p:cNvSpPr txBox="1">
            <a:spLocks noChangeArrowheads="1"/>
          </p:cNvSpPr>
          <p:nvPr/>
        </p:nvSpPr>
        <p:spPr bwMode="auto">
          <a:xfrm>
            <a:off x="457200" y="1481328"/>
            <a:ext cx="8229600" cy="4948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700" b="1" dirty="0"/>
              <a:t>Steps to Capture Image of </a:t>
            </a:r>
            <a:r>
              <a:rPr lang="en-US" sz="1700" b="1" dirty="0" smtClean="0"/>
              <a:t>Iris</a:t>
            </a:r>
          </a:p>
          <a:p>
            <a:pPr marL="0" indent="0">
              <a:lnSpc>
                <a:spcPct val="40000"/>
              </a:lnSpc>
              <a:buNone/>
            </a:pPr>
            <a:endParaRPr lang="en-US" sz="1700" dirty="0" smtClean="0"/>
          </a:p>
          <a:p>
            <a:pPr marL="0" indent="0">
              <a:buNone/>
            </a:pPr>
            <a:r>
              <a:rPr lang="en-US" sz="1700" dirty="0" smtClean="0"/>
              <a:t>To </a:t>
            </a:r>
            <a:r>
              <a:rPr lang="en-US" sz="1700" dirty="0"/>
              <a:t>capture iris biometric using Iris Capturing Device perform the following steps:</a:t>
            </a:r>
          </a:p>
          <a:p>
            <a:pPr marL="457200" lvl="0" indent="-457200">
              <a:buFont typeface="+mj-lt"/>
              <a:buAutoNum type="arabicPeriod"/>
            </a:pPr>
            <a:r>
              <a:rPr lang="en-US" sz="1700" b="1" dirty="0"/>
              <a:t>Checking the </a:t>
            </a:r>
            <a:r>
              <a:rPr lang="en-US" sz="1700" b="1" dirty="0" smtClean="0"/>
              <a:t>Enrollee’s </a:t>
            </a:r>
            <a:r>
              <a:rPr lang="en-US" sz="1700" b="1" dirty="0"/>
              <a:t>eyes: </a:t>
            </a:r>
            <a:r>
              <a:rPr lang="en-US" sz="1700" dirty="0"/>
              <a:t>If capturing the iris image is not possible due to non-existence of one or both the eyes or bandage across one or both the eyes / any other deformity or disease, the same has to be recorded in the Aadhaar Enrolment Client application </a:t>
            </a:r>
            <a:r>
              <a:rPr lang="en-US" sz="1700" dirty="0" smtClean="0"/>
              <a:t>software.</a:t>
            </a:r>
          </a:p>
          <a:p>
            <a:pPr marL="457200" lvl="0" indent="-457200">
              <a:buFont typeface="+mj-lt"/>
              <a:buAutoNum type="arabicPeriod"/>
            </a:pPr>
            <a:r>
              <a:rPr lang="en-US" sz="1700" b="1" dirty="0" smtClean="0"/>
              <a:t>Checking </a:t>
            </a:r>
            <a:r>
              <a:rPr lang="en-US" sz="1700" b="1" dirty="0"/>
              <a:t>the Enrollee’s position:</a:t>
            </a:r>
            <a:r>
              <a:rPr lang="en-US" sz="1700" dirty="0"/>
              <a:t> Request the Enrollee to sit in a fixed position. The posture should be like taking a portrait </a:t>
            </a:r>
            <a:r>
              <a:rPr lang="en-US" sz="1700" dirty="0" smtClean="0"/>
              <a:t>photograph.</a:t>
            </a:r>
          </a:p>
          <a:p>
            <a:pPr marL="457200" lvl="0" indent="-457200">
              <a:buFont typeface="+mj-lt"/>
              <a:buAutoNum type="arabicPeriod" startAt="6"/>
            </a:pPr>
            <a:endParaRPr lang="en-US" sz="1700" dirty="0"/>
          </a:p>
          <a:p>
            <a:pPr marL="0" indent="0">
              <a:buNone/>
            </a:pPr>
            <a:endParaRPr lang="en-US" sz="1700" dirty="0"/>
          </a:p>
          <a:p>
            <a:pPr marL="0" indent="0">
              <a:buNone/>
            </a:pPr>
            <a:endParaRPr lang="en-US" sz="1700" dirty="0" smtClean="0"/>
          </a:p>
          <a:p>
            <a:pPr marL="0" indent="0">
              <a:buNone/>
            </a:pPr>
            <a:endParaRPr lang="en-US" sz="1700" dirty="0" smtClean="0"/>
          </a:p>
          <a:p>
            <a:pPr marL="0" indent="0">
              <a:buNone/>
            </a:pPr>
            <a:endParaRPr lang="en-US" sz="1700" dirty="0" smtClean="0"/>
          </a:p>
          <a:p>
            <a:pPr marL="0" indent="0">
              <a:buNone/>
            </a:pPr>
            <a:endParaRPr lang="en-US" sz="1700" dirty="0" smtClean="0"/>
          </a:p>
        </p:txBody>
      </p:sp>
      <p:sp>
        <p:nvSpPr>
          <p:cNvPr id="14" name="Rectangle 2"/>
          <p:cNvSpPr txBox="1">
            <a:spLocks noChangeArrowheads="1"/>
          </p:cNvSpPr>
          <p:nvPr/>
        </p:nvSpPr>
        <p:spPr bwMode="auto">
          <a:xfrm>
            <a:off x="0" y="990600"/>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t>The Iris &gt; Steps to Capture Image of Iris</a:t>
            </a:r>
            <a:endParaRPr lang="en-US" sz="2000" b="1" dirty="0"/>
          </a:p>
        </p:txBody>
      </p:sp>
      <p:pic>
        <p:nvPicPr>
          <p:cNvPr id="9" name="Picture 8"/>
          <p:cNvPicPr>
            <a:picLocks noChangeAspect="1"/>
          </p:cNvPicPr>
          <p:nvPr/>
        </p:nvPicPr>
        <p:blipFill rotWithShape="1">
          <a:blip r:embed="rId3" cstate="print">
            <a:extLst>
              <a:ext uri="{28A0092B-C50C-407E-A947-70E740481C1C}">
                <a14:useLocalDpi xmlns="" xmlns:a14="http://schemas.microsoft.com/office/drawing/2010/main" val="0"/>
              </a:ext>
            </a:extLst>
          </a:blip>
          <a:srcRect l="50809" t="39446" r="9065" b="39868"/>
          <a:stretch/>
        </p:blipFill>
        <p:spPr bwMode="auto">
          <a:xfrm>
            <a:off x="2875894" y="3992565"/>
            <a:ext cx="3392211" cy="2205193"/>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18415961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41</a:t>
            </a:fld>
            <a:endParaRPr lang="en-US" dirty="0" smtClean="0"/>
          </a:p>
        </p:txBody>
      </p:sp>
      <p:sp>
        <p:nvSpPr>
          <p:cNvPr id="16" name="Rectangle 3"/>
          <p:cNvSpPr txBox="1">
            <a:spLocks noChangeArrowheads="1"/>
          </p:cNvSpPr>
          <p:nvPr/>
        </p:nvSpPr>
        <p:spPr bwMode="auto">
          <a:xfrm>
            <a:off x="457200" y="1481328"/>
            <a:ext cx="8229600" cy="4948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0" indent="-457200">
              <a:buFont typeface="+mj-lt"/>
              <a:buAutoNum type="arabicPeriod" startAt="3"/>
            </a:pPr>
            <a:r>
              <a:rPr lang="en-US" sz="1700" b="1" dirty="0" smtClean="0"/>
              <a:t>Aiming </a:t>
            </a:r>
            <a:r>
              <a:rPr lang="en-US" sz="1700" b="1" dirty="0"/>
              <a:t>the Iris Capturing Device:</a:t>
            </a:r>
            <a:r>
              <a:rPr lang="en-US" sz="1700" dirty="0"/>
              <a:t> Aim the Iris Capturing Device towards the eye of the Enrollee. The device should be held steady. In case, if the device is required to be held by the resident, the Enrolment Operator may help the Enrollee to hold the device </a:t>
            </a:r>
            <a:r>
              <a:rPr lang="en-US" sz="1700" dirty="0" smtClean="0"/>
              <a:t>steady.</a:t>
            </a:r>
          </a:p>
          <a:p>
            <a:pPr marL="457200" lvl="0" indent="-457200">
              <a:buFont typeface="+mj-lt"/>
              <a:buAutoNum type="arabicPeriod" startAt="3"/>
            </a:pPr>
            <a:endParaRPr lang="en-US" sz="1700" dirty="0"/>
          </a:p>
          <a:p>
            <a:pPr marL="457200" lvl="0" indent="-457200">
              <a:buFont typeface="+mj-lt"/>
              <a:buAutoNum type="arabicPeriod" startAt="3"/>
            </a:pPr>
            <a:endParaRPr lang="en-US" sz="1700" dirty="0" smtClean="0"/>
          </a:p>
          <a:p>
            <a:pPr marL="457200" lvl="0" indent="-457200">
              <a:buFont typeface="+mj-lt"/>
              <a:buAutoNum type="arabicPeriod" startAt="3"/>
            </a:pPr>
            <a:endParaRPr lang="en-US" sz="1700" dirty="0"/>
          </a:p>
          <a:p>
            <a:pPr marL="457200" lvl="0" indent="-457200">
              <a:buFont typeface="+mj-lt"/>
              <a:buAutoNum type="arabicPeriod" startAt="3"/>
            </a:pPr>
            <a:endParaRPr lang="en-US" sz="1700" dirty="0" smtClean="0"/>
          </a:p>
          <a:p>
            <a:pPr marL="457200" lvl="0" indent="-457200">
              <a:buFont typeface="+mj-lt"/>
              <a:buAutoNum type="arabicPeriod" startAt="3"/>
            </a:pPr>
            <a:endParaRPr lang="en-US" sz="1700" dirty="0"/>
          </a:p>
          <a:p>
            <a:pPr marL="457200" lvl="0" indent="-457200">
              <a:buFont typeface="+mj-lt"/>
              <a:buAutoNum type="arabicPeriod" startAt="3"/>
            </a:pPr>
            <a:endParaRPr lang="en-US" sz="1700" dirty="0" smtClean="0"/>
          </a:p>
          <a:p>
            <a:pPr marL="457200" lvl="0" indent="-457200">
              <a:buFont typeface="+mj-lt"/>
              <a:buAutoNum type="arabicPeriod" startAt="3"/>
            </a:pPr>
            <a:endParaRPr lang="en-US" sz="1700" dirty="0" smtClean="0"/>
          </a:p>
          <a:p>
            <a:pPr marL="457200" lvl="0" indent="-457200">
              <a:buFont typeface="+mj-lt"/>
              <a:buAutoNum type="arabicPeriod" startAt="3"/>
            </a:pPr>
            <a:endParaRPr lang="en-US" sz="1700" dirty="0"/>
          </a:p>
          <a:p>
            <a:pPr marL="457200" lvl="0" indent="-457200">
              <a:buFont typeface="+mj-lt"/>
              <a:buAutoNum type="arabicPeriod" startAt="3"/>
            </a:pPr>
            <a:endParaRPr lang="en-US" sz="1700" dirty="0" smtClean="0"/>
          </a:p>
          <a:p>
            <a:pPr marL="457200" lvl="0" indent="-457200">
              <a:buFont typeface="+mj-lt"/>
              <a:buAutoNum type="arabicPeriod" startAt="3"/>
            </a:pPr>
            <a:r>
              <a:rPr lang="en-US" sz="1700" b="1" dirty="0" smtClean="0"/>
              <a:t>Checking </a:t>
            </a:r>
            <a:r>
              <a:rPr lang="en-US" sz="1700" b="1" dirty="0"/>
              <a:t>the light in the room:</a:t>
            </a:r>
            <a:r>
              <a:rPr lang="en-US" sz="1700" dirty="0"/>
              <a:t> The iris capture process is sensitive to lighting condition present in the room. Make sure that no direct or artificial light directly reflects off the Enrollee’s eyes. Light source used for facial image capture should be switched off during the iris capture. </a:t>
            </a:r>
          </a:p>
          <a:p>
            <a:pPr marL="0" lvl="0" indent="0">
              <a:buNone/>
            </a:pPr>
            <a:endParaRPr lang="en-US" sz="1700" dirty="0"/>
          </a:p>
          <a:p>
            <a:pPr marL="457200" lvl="0" indent="-457200">
              <a:buFont typeface="+mj-lt"/>
              <a:buAutoNum type="arabicPeriod" startAt="6"/>
            </a:pPr>
            <a:endParaRPr lang="en-US" sz="1700" dirty="0"/>
          </a:p>
          <a:p>
            <a:pPr marL="0" indent="0">
              <a:buNone/>
            </a:pPr>
            <a:endParaRPr lang="en-US" sz="1700" dirty="0"/>
          </a:p>
          <a:p>
            <a:pPr marL="0" indent="0">
              <a:buNone/>
            </a:pPr>
            <a:endParaRPr lang="en-US" sz="1700" dirty="0" smtClean="0"/>
          </a:p>
          <a:p>
            <a:pPr marL="0" indent="0">
              <a:buNone/>
            </a:pPr>
            <a:endParaRPr lang="en-US" sz="1700" dirty="0" smtClean="0"/>
          </a:p>
          <a:p>
            <a:pPr marL="0" indent="0">
              <a:buNone/>
            </a:pPr>
            <a:endParaRPr lang="en-US" sz="1700" dirty="0" smtClean="0"/>
          </a:p>
          <a:p>
            <a:pPr marL="0" indent="0">
              <a:buNone/>
            </a:pPr>
            <a:endParaRPr lang="en-US" sz="1700" dirty="0" smtClean="0"/>
          </a:p>
        </p:txBody>
      </p:sp>
      <p:sp>
        <p:nvSpPr>
          <p:cNvPr id="14"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t>The Iris &gt; Steps to Capture Image of Iris Contd…</a:t>
            </a:r>
            <a:endParaRPr lang="en-US" sz="2000" b="1" dirty="0"/>
          </a:p>
        </p:txBody>
      </p:sp>
      <p:pic>
        <p:nvPicPr>
          <p:cNvPr id="9" name="Picture 8"/>
          <p:cNvPicPr>
            <a:picLocks noChangeAspect="1"/>
          </p:cNvPicPr>
          <p:nvPr/>
        </p:nvPicPr>
        <p:blipFill rotWithShape="1">
          <a:blip r:embed="rId3" cstate="print">
            <a:extLst>
              <a:ext uri="{28A0092B-C50C-407E-A947-70E740481C1C}">
                <a14:useLocalDpi xmlns="" xmlns:a14="http://schemas.microsoft.com/office/drawing/2010/main" val="0"/>
              </a:ext>
            </a:extLst>
          </a:blip>
          <a:srcRect l="8731" t="64820" r="51203" b="14234"/>
          <a:stretch/>
        </p:blipFill>
        <p:spPr bwMode="auto">
          <a:xfrm>
            <a:off x="2222350" y="2634018"/>
            <a:ext cx="4008798" cy="2642665"/>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23637653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42</a:t>
            </a:fld>
            <a:endParaRPr lang="en-US" dirty="0" smtClean="0"/>
          </a:p>
        </p:txBody>
      </p:sp>
      <p:sp>
        <p:nvSpPr>
          <p:cNvPr id="16" name="Rectangle 3"/>
          <p:cNvSpPr txBox="1">
            <a:spLocks noChangeArrowheads="1"/>
          </p:cNvSpPr>
          <p:nvPr/>
        </p:nvSpPr>
        <p:spPr bwMode="auto">
          <a:xfrm>
            <a:off x="457200" y="1481328"/>
            <a:ext cx="8229600" cy="4948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0" indent="-457200">
              <a:buFont typeface="+mj-lt"/>
              <a:buAutoNum type="arabicPeriod" startAt="5"/>
            </a:pPr>
            <a:r>
              <a:rPr lang="en-US" sz="1700" b="1" dirty="0" smtClean="0"/>
              <a:t>Checking </a:t>
            </a:r>
            <a:r>
              <a:rPr lang="en-US" sz="1700" b="1" dirty="0"/>
              <a:t>the image quality:</a:t>
            </a:r>
            <a:r>
              <a:rPr lang="en-US" sz="1700" dirty="0"/>
              <a:t> After capturing the iris image, the </a:t>
            </a:r>
            <a:r>
              <a:rPr lang="en-US" sz="1700" dirty="0" err="1"/>
              <a:t>Aadhaar</a:t>
            </a:r>
            <a:r>
              <a:rPr lang="en-US" sz="1700" dirty="0"/>
              <a:t> Enrolment Client application software is able to measure the iris image quality. An initial image quality assessment would be done to provide feedback to the Operator during the capture process. The device alerts the Operator if the captured iris image is of poor quality. If the captured iris image is of poor quality then try again to capture a good quality image</a:t>
            </a:r>
            <a:r>
              <a:rPr lang="en-US" sz="1700" dirty="0" smtClean="0"/>
              <a:t>.</a:t>
            </a:r>
            <a:endParaRPr lang="en-US" sz="1700" dirty="0"/>
          </a:p>
          <a:p>
            <a:pPr marL="457200" indent="-457200">
              <a:buFont typeface="+mj-lt"/>
              <a:buAutoNum type="arabicPeriod" startAt="5"/>
            </a:pPr>
            <a:endParaRPr lang="en-US" sz="1700" dirty="0" smtClean="0"/>
          </a:p>
          <a:p>
            <a:pPr marL="457200" indent="-457200">
              <a:buFont typeface="+mj-lt"/>
              <a:buAutoNum type="arabicPeriod" startAt="5"/>
            </a:pPr>
            <a:endParaRPr lang="en-US" sz="1700" dirty="0" smtClean="0"/>
          </a:p>
          <a:p>
            <a:pPr marL="457200" indent="-457200">
              <a:buFont typeface="+mj-lt"/>
              <a:buAutoNum type="arabicPeriod" startAt="5"/>
            </a:pPr>
            <a:endParaRPr lang="en-US" sz="1700" dirty="0" smtClean="0"/>
          </a:p>
          <a:p>
            <a:pPr marL="457200" indent="-457200">
              <a:buFont typeface="+mj-lt"/>
              <a:buAutoNum type="arabicPeriod" startAt="5"/>
            </a:pPr>
            <a:endParaRPr lang="en-US" sz="1700" dirty="0" smtClean="0"/>
          </a:p>
        </p:txBody>
      </p:sp>
      <p:sp>
        <p:nvSpPr>
          <p:cNvPr id="14"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t>The Iris &gt; Steps to Capture Image of Iris Contd…</a:t>
            </a:r>
            <a:endParaRPr lang="en-US" sz="2000" b="1" dirty="0"/>
          </a:p>
        </p:txBody>
      </p:sp>
    </p:spTree>
    <p:extLst>
      <p:ext uri="{BB962C8B-B14F-4D97-AF65-F5344CB8AC3E}">
        <p14:creationId xmlns="" xmlns:p14="http://schemas.microsoft.com/office/powerpoint/2010/main" val="42863684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43</a:t>
            </a:fld>
            <a:endParaRPr lang="en-US" dirty="0" smtClean="0"/>
          </a:p>
        </p:txBody>
      </p:sp>
      <p:sp>
        <p:nvSpPr>
          <p:cNvPr id="16" name="Rectangle 3"/>
          <p:cNvSpPr txBox="1">
            <a:spLocks noChangeArrowheads="1"/>
          </p:cNvSpPr>
          <p:nvPr/>
        </p:nvSpPr>
        <p:spPr bwMode="auto">
          <a:xfrm>
            <a:off x="457200" y="1481328"/>
            <a:ext cx="8229600" cy="4948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700" b="1" dirty="0"/>
              <a:t>Guidelines for Iris Scanning</a:t>
            </a:r>
          </a:p>
          <a:p>
            <a:pPr marL="0" indent="0">
              <a:lnSpc>
                <a:spcPct val="40000"/>
              </a:lnSpc>
              <a:buNone/>
            </a:pPr>
            <a:endParaRPr lang="en-US" sz="1700" dirty="0" smtClean="0"/>
          </a:p>
          <a:p>
            <a:pPr marL="457200" lvl="0" indent="-457200">
              <a:buFont typeface="+mj-lt"/>
              <a:buAutoNum type="arabicPeriod"/>
            </a:pPr>
            <a:r>
              <a:rPr lang="en-US" sz="1700" dirty="0"/>
              <a:t>If Enrollee is squint eyed and the capture of both eyes at a time is not possible, Operator may attempt </a:t>
            </a:r>
            <a:r>
              <a:rPr lang="en-US" sz="1700" dirty="0" smtClean="0"/>
              <a:t>recapture for one eye at a time. </a:t>
            </a:r>
          </a:p>
          <a:p>
            <a:pPr marL="457200" lvl="0" indent="-457200">
              <a:buFont typeface="+mj-lt"/>
              <a:buAutoNum type="arabicPeriod"/>
            </a:pPr>
            <a:r>
              <a:rPr lang="en-US" sz="1700" dirty="0" smtClean="0"/>
              <a:t>If </a:t>
            </a:r>
            <a:r>
              <a:rPr lang="en-US" sz="1700" dirty="0"/>
              <a:t>Enrollee is unable to open the eyes properly for iris scan, </a:t>
            </a:r>
            <a:r>
              <a:rPr lang="en-US" sz="1700" dirty="0" smtClean="0"/>
              <a:t>gently </a:t>
            </a:r>
            <a:r>
              <a:rPr lang="en-US" sz="1700" dirty="0"/>
              <a:t>guide him/her using mimicry / play act to open the eyes wide. If that does not work, then do the best you can to capture a good quality image by using </a:t>
            </a:r>
            <a:r>
              <a:rPr lang="en-US" sz="1700" dirty="0" smtClean="0"/>
              <a:t>recapture.</a:t>
            </a:r>
          </a:p>
          <a:p>
            <a:pPr marL="457200" lvl="0" indent="-457200">
              <a:buFont typeface="+mj-lt"/>
              <a:buAutoNum type="arabicPeriod"/>
            </a:pPr>
            <a:r>
              <a:rPr lang="en-US" sz="1700" dirty="0" smtClean="0"/>
              <a:t>Iris </a:t>
            </a:r>
            <a:r>
              <a:rPr lang="en-US" sz="1700" dirty="0"/>
              <a:t>Capture Device uses auto focus and auto-capture functions. So it does not require any focusing or capturing adjustment by the Operator.</a:t>
            </a:r>
          </a:p>
          <a:p>
            <a:pPr marL="457200" lvl="0" indent="-457200">
              <a:buFont typeface="+mj-lt"/>
              <a:buAutoNum type="arabicPeriod" startAt="6"/>
            </a:pPr>
            <a:endParaRPr lang="en-US" sz="1700" dirty="0"/>
          </a:p>
          <a:p>
            <a:pPr marL="0" indent="0">
              <a:buNone/>
            </a:pPr>
            <a:endParaRPr lang="en-US" sz="1700" dirty="0"/>
          </a:p>
          <a:p>
            <a:pPr marL="0" indent="0">
              <a:buNone/>
            </a:pPr>
            <a:endParaRPr lang="en-US" sz="1700" dirty="0" smtClean="0"/>
          </a:p>
          <a:p>
            <a:pPr marL="0" indent="0">
              <a:buNone/>
            </a:pPr>
            <a:endParaRPr lang="en-US" sz="1700" dirty="0" smtClean="0"/>
          </a:p>
          <a:p>
            <a:pPr marL="0" indent="0">
              <a:buNone/>
            </a:pPr>
            <a:endParaRPr lang="en-US" sz="1700" dirty="0" smtClean="0"/>
          </a:p>
          <a:p>
            <a:pPr marL="0" indent="0">
              <a:buNone/>
            </a:pPr>
            <a:endParaRPr lang="en-US" sz="1700" dirty="0" smtClean="0"/>
          </a:p>
        </p:txBody>
      </p:sp>
      <p:sp>
        <p:nvSpPr>
          <p:cNvPr id="14"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t>The Iris &gt; </a:t>
            </a:r>
            <a:r>
              <a:rPr lang="en-US" sz="2000" b="1" dirty="0"/>
              <a:t>Guidelines for Iris </a:t>
            </a:r>
            <a:r>
              <a:rPr lang="en-US" sz="2000" b="1" dirty="0" smtClean="0"/>
              <a:t>Scanning</a:t>
            </a:r>
            <a:endParaRPr lang="en-US" sz="2000" b="1" dirty="0"/>
          </a:p>
        </p:txBody>
      </p:sp>
    </p:spTree>
    <p:extLst>
      <p:ext uri="{BB962C8B-B14F-4D97-AF65-F5344CB8AC3E}">
        <p14:creationId xmlns="" xmlns:p14="http://schemas.microsoft.com/office/powerpoint/2010/main" val="23711942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srcRect/>
          <a:stretch>
            <a:fillRect/>
          </a:stretch>
        </p:blipFill>
        <p:spPr bwMode="auto">
          <a:xfrm>
            <a:off x="1425575" y="2590800"/>
            <a:ext cx="6042025" cy="3397250"/>
          </a:xfrm>
          <a:prstGeom prst="rect">
            <a:avLst/>
          </a:prstGeom>
          <a:noFill/>
          <a:ln w="9525">
            <a:solidFill>
              <a:schemeClr val="tx1"/>
            </a:solidFill>
            <a:miter lim="800000"/>
            <a:headEnd/>
            <a:tailEnd/>
          </a:ln>
        </p:spPr>
      </p:pic>
      <p:sp>
        <p:nvSpPr>
          <p:cNvPr id="47108" name="Rectangle 2"/>
          <p:cNvSpPr>
            <a:spLocks noGrp="1" noChangeArrowheads="1"/>
          </p:cNvSpPr>
          <p:nvPr>
            <p:ph type="title"/>
          </p:nvPr>
        </p:nvSpPr>
        <p:spPr bwMode="auto">
          <a:xfrm>
            <a:off x="228600" y="914400"/>
            <a:ext cx="8229600" cy="838200"/>
          </a:xfrm>
          <a:noFill/>
          <a:ln>
            <a:miter lim="800000"/>
            <a:headEnd/>
            <a:tailEnd/>
          </a:ln>
        </p:spPr>
        <p:txBody>
          <a:bodyPr vert="horz" wrap="square" lIns="91440" tIns="45720" rIns="91440" bIns="45720" numCol="1" anchor="b" anchorCtr="0" compatLnSpc="1">
            <a:prstTxWarp prst="textNoShape">
              <a:avLst/>
            </a:prstTxWarp>
          </a:bodyPr>
          <a:lstStyle/>
          <a:p>
            <a:pPr algn="l" eaLnBrk="1" hangingPunct="1"/>
            <a:r>
              <a:rPr lang="en-US" sz="2400" b="1" dirty="0" smtClean="0">
                <a:solidFill>
                  <a:srgbClr val="0070C0"/>
                </a:solidFill>
              </a:rPr>
              <a:t>Capturing Residents Biometric Exceptions</a:t>
            </a:r>
          </a:p>
        </p:txBody>
      </p:sp>
      <p:sp>
        <p:nvSpPr>
          <p:cNvPr id="47107" name="Slide Number Placeholder 4"/>
          <p:cNvSpPr>
            <a:spLocks noGrp="1"/>
          </p:cNvSpPr>
          <p:nvPr>
            <p:ph type="sldNum" sz="quarter" idx="4294967295"/>
          </p:nvPr>
        </p:nvSpPr>
        <p:spPr>
          <a:xfrm>
            <a:off x="0" y="6457950"/>
            <a:ext cx="2133600" cy="476250"/>
          </a:xfrm>
          <a:prstGeom prst="rect">
            <a:avLst/>
          </a:prstGeom>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81D8DB8-6AEC-4FDF-A6D5-6025D0016B43}" type="slidenum">
              <a:rPr lang="en-US" smtClean="0"/>
              <a:pPr eaLnBrk="1" hangingPunct="1">
                <a:defRPr/>
              </a:pPr>
              <a:t>44</a:t>
            </a:fld>
            <a:endParaRPr lang="en-US" smtClean="0"/>
          </a:p>
        </p:txBody>
      </p:sp>
      <p:sp>
        <p:nvSpPr>
          <p:cNvPr id="47114" name="Date Placeholder 3"/>
          <p:cNvSpPr>
            <a:spLocks noGrp="1"/>
          </p:cNvSpPr>
          <p:nvPr>
            <p:ph type="dt" sz="quarter" idx="4294967295"/>
          </p:nvPr>
        </p:nvSpPr>
        <p:spPr>
          <a:xfrm>
            <a:off x="0" y="6356350"/>
            <a:ext cx="2133600" cy="365125"/>
          </a:xfrm>
          <a:prstGeom prst="rect">
            <a:avLst/>
          </a:prstGeom>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10</a:t>
            </a:r>
            <a:r>
              <a:rPr lang="en-US" baseline="30000" dirty="0" smtClean="0"/>
              <a:t>th</a:t>
            </a:r>
            <a:r>
              <a:rPr lang="en-US" dirty="0" smtClean="0"/>
              <a:t> Dec 2012</a:t>
            </a:r>
          </a:p>
        </p:txBody>
      </p:sp>
      <p:sp>
        <p:nvSpPr>
          <p:cNvPr id="47109" name="Rectangle 3"/>
          <p:cNvSpPr txBox="1">
            <a:spLocks noChangeArrowheads="1"/>
          </p:cNvSpPr>
          <p:nvPr/>
        </p:nvSpPr>
        <p:spPr bwMode="auto">
          <a:xfrm>
            <a:off x="430213" y="1724025"/>
            <a:ext cx="8382000" cy="1019175"/>
          </a:xfrm>
          <a:prstGeom prst="rect">
            <a:avLst/>
          </a:prstGeom>
          <a:noFill/>
          <a:ln w="9525">
            <a:noFill/>
            <a:miter lim="800000"/>
            <a:headEnd/>
            <a:tailEnd/>
          </a:ln>
        </p:spPr>
        <p:txBody>
          <a:bodyPr/>
          <a:lstStyle/>
          <a:p>
            <a:pPr marL="457200" indent="-457200"/>
            <a:r>
              <a:rPr lang="en-US" sz="2000" b="1"/>
              <a:t>Specifying Exceptions</a:t>
            </a:r>
          </a:p>
          <a:p>
            <a:pPr marL="457200" indent="-457200"/>
            <a:r>
              <a:rPr lang="en-US" sz="1600"/>
              <a:t>To specify any biometric exceptions, click the </a:t>
            </a:r>
            <a:r>
              <a:rPr lang="en-US" sz="1600" b="1"/>
              <a:t>Biometric Exceptions </a:t>
            </a:r>
            <a:r>
              <a:rPr lang="en-US" sz="1600"/>
              <a:t>button on the </a:t>
            </a:r>
          </a:p>
          <a:p>
            <a:pPr marL="457200" indent="-457200"/>
            <a:r>
              <a:rPr lang="en-US" sz="1600" b="1"/>
              <a:t>Demographics</a:t>
            </a:r>
            <a:r>
              <a:rPr lang="en-US" sz="1600"/>
              <a:t> screen.</a:t>
            </a:r>
            <a:r>
              <a:rPr lang="en-US" sz="1400"/>
              <a:t> </a:t>
            </a:r>
          </a:p>
        </p:txBody>
      </p:sp>
      <p:sp>
        <p:nvSpPr>
          <p:cNvPr id="47110" name="Line 4"/>
          <p:cNvSpPr>
            <a:spLocks noChangeShapeType="1"/>
          </p:cNvSpPr>
          <p:nvPr/>
        </p:nvSpPr>
        <p:spPr bwMode="auto">
          <a:xfrm>
            <a:off x="1123950" y="5286375"/>
            <a:ext cx="5546725" cy="439738"/>
          </a:xfrm>
          <a:prstGeom prst="line">
            <a:avLst/>
          </a:prstGeom>
          <a:noFill/>
          <a:ln w="19050">
            <a:solidFill>
              <a:srgbClr val="000000"/>
            </a:solidFill>
            <a:round/>
            <a:headEnd/>
            <a:tailEnd type="triangle" w="med" len="med"/>
          </a:ln>
        </p:spPr>
        <p:txBody>
          <a:bodyPr/>
          <a:lstStyle/>
          <a:p>
            <a:endParaRPr lang="en-US"/>
          </a:p>
        </p:txBody>
      </p:sp>
      <p:sp>
        <p:nvSpPr>
          <p:cNvPr id="11" name="Rectangle 3"/>
          <p:cNvSpPr txBox="1">
            <a:spLocks noChangeArrowheads="1"/>
          </p:cNvSpPr>
          <p:nvPr/>
        </p:nvSpPr>
        <p:spPr bwMode="auto">
          <a:xfrm>
            <a:off x="2514600" y="5992813"/>
            <a:ext cx="4251325" cy="304800"/>
          </a:xfrm>
          <a:prstGeom prst="rect">
            <a:avLst/>
          </a:prstGeom>
          <a:noFill/>
          <a:ln w="9525">
            <a:noFill/>
            <a:miter lim="800000"/>
            <a:headEnd/>
            <a:tailEnd/>
          </a:ln>
        </p:spPr>
        <p:txBody>
          <a:bodyPr/>
          <a:lstStyle/>
          <a:p>
            <a:pPr>
              <a:defRPr/>
            </a:pPr>
            <a:r>
              <a:rPr lang="en-US" sz="1400" dirty="0">
                <a:latin typeface="+mn-lt"/>
                <a:cs typeface="+mn-cs"/>
              </a:rPr>
              <a:t>Figure 18: Biometric Exception Information Capture</a:t>
            </a:r>
            <a:endParaRPr lang="en-US" sz="1400" kern="0" dirty="0">
              <a:solidFill>
                <a:srgbClr val="000000"/>
              </a:solidFill>
              <a:latin typeface="+mn-lt"/>
              <a:cs typeface="+mn-cs"/>
            </a:endParaRPr>
          </a:p>
          <a:p>
            <a:pPr marL="514350" indent="-514350" algn="just" hangingPunct="0">
              <a:lnSpc>
                <a:spcPct val="93000"/>
              </a:lnSpc>
              <a:buClr>
                <a:srgbClr val="000000"/>
              </a:buClr>
              <a:defRPr/>
            </a:pPr>
            <a:endParaRPr lang="en-US" kern="0" dirty="0">
              <a:solidFill>
                <a:srgbClr val="000000"/>
              </a:solidFill>
              <a:latin typeface="+mn-lt"/>
              <a:cs typeface="+mn-cs"/>
            </a:endParaRPr>
          </a:p>
          <a:p>
            <a:pPr marL="514350" indent="-514350" algn="just" hangingPunct="0">
              <a:lnSpc>
                <a:spcPct val="93000"/>
              </a:lnSpc>
              <a:buClr>
                <a:srgbClr val="000000"/>
              </a:buClr>
              <a:defRPr/>
            </a:pPr>
            <a:r>
              <a:rPr lang="en-US" sz="1400" kern="0" dirty="0">
                <a:solidFill>
                  <a:srgbClr val="000000"/>
                </a:solidFill>
                <a:latin typeface="+mn-lt"/>
                <a:cs typeface="+mn-cs"/>
              </a:rPr>
              <a:t>			</a:t>
            </a:r>
            <a:endParaRPr lang="en-US" kern="0" dirty="0">
              <a:solidFill>
                <a:srgbClr val="000000"/>
              </a:solidFill>
              <a:latin typeface="+mn-lt"/>
              <a:cs typeface="+mn-cs"/>
            </a:endParaRPr>
          </a:p>
          <a:p>
            <a:pPr marL="514350" indent="-514350" algn="just" hangingPunct="0">
              <a:lnSpc>
                <a:spcPct val="93000"/>
              </a:lnSpc>
              <a:buClr>
                <a:srgbClr val="000000"/>
              </a:buClr>
              <a:defRPr/>
            </a:pPr>
            <a:endParaRPr lang="en-US" kern="0" dirty="0">
              <a:solidFill>
                <a:srgbClr val="000000"/>
              </a:solidFill>
              <a:latin typeface="+mn-lt"/>
              <a:cs typeface="+mn-cs"/>
            </a:endParaRPr>
          </a:p>
          <a:p>
            <a:pPr marL="514350" indent="-514350" algn="just" hangingPunct="0">
              <a:lnSpc>
                <a:spcPct val="93000"/>
              </a:lnSpc>
              <a:buClr>
                <a:srgbClr val="000000"/>
              </a:buClr>
              <a:defRPr/>
            </a:pPr>
            <a:r>
              <a:rPr lang="en-US" sz="1400" kern="0" dirty="0">
                <a:solidFill>
                  <a:srgbClr val="000000"/>
                </a:solidFill>
                <a:latin typeface="+mn-lt"/>
                <a:cs typeface="+mn-cs"/>
              </a:rPr>
              <a:t>                           </a:t>
            </a:r>
            <a:endParaRPr lang="en-US" kern="0" dirty="0">
              <a:solidFill>
                <a:srgbClr val="000000"/>
              </a:solidFill>
              <a:latin typeface="+mn-lt"/>
              <a:cs typeface="+mn-cs"/>
            </a:endParaRPr>
          </a:p>
          <a:p>
            <a:pPr marL="514350" indent="-514350" algn="just" hangingPunct="0">
              <a:lnSpc>
                <a:spcPct val="93000"/>
              </a:lnSpc>
              <a:buClr>
                <a:srgbClr val="000000"/>
              </a:buClr>
              <a:defRPr/>
            </a:pPr>
            <a:endParaRPr lang="en-US" kern="0" dirty="0">
              <a:solidFill>
                <a:srgbClr val="000000"/>
              </a:solidFill>
              <a:latin typeface="+mn-lt"/>
              <a:cs typeface="+mn-cs"/>
            </a:endParaRPr>
          </a:p>
          <a:p>
            <a:pPr marL="514350" indent="-514350" algn="just" hangingPunct="0">
              <a:lnSpc>
                <a:spcPct val="93000"/>
              </a:lnSpc>
              <a:buClr>
                <a:srgbClr val="000000"/>
              </a:buClr>
              <a:defRPr/>
            </a:pPr>
            <a:endParaRPr lang="en-US" kern="0" dirty="0">
              <a:solidFill>
                <a:srgbClr val="000000"/>
              </a:solidFill>
              <a:latin typeface="+mn-lt"/>
              <a:cs typeface="+mn-cs"/>
            </a:endParaRPr>
          </a:p>
          <a:p>
            <a:pPr marL="514350" indent="-514350" algn="just" hangingPunct="0">
              <a:lnSpc>
                <a:spcPct val="93000"/>
              </a:lnSpc>
              <a:buClr>
                <a:srgbClr val="000000"/>
              </a:buClr>
              <a:defRPr/>
            </a:pPr>
            <a:endParaRPr lang="en-US" kern="0" dirty="0">
              <a:solidFill>
                <a:srgbClr val="000000"/>
              </a:solidFill>
              <a:latin typeface="+mn-lt"/>
              <a:cs typeface="+mn-cs"/>
            </a:endParaRPr>
          </a:p>
          <a:p>
            <a:pPr marL="514350" indent="-514350" algn="just" hangingPunct="0">
              <a:lnSpc>
                <a:spcPct val="93000"/>
              </a:lnSpc>
              <a:buClr>
                <a:srgbClr val="000000"/>
              </a:buClr>
              <a:defRPr/>
            </a:pPr>
            <a:endParaRPr lang="en-US" kern="0" dirty="0">
              <a:solidFill>
                <a:srgbClr val="000000"/>
              </a:solidFill>
              <a:latin typeface="+mn-lt"/>
              <a:cs typeface="+mn-cs"/>
            </a:endParaRPr>
          </a:p>
          <a:p>
            <a:pPr marL="514350" indent="-514350" algn="just" hangingPunct="0">
              <a:lnSpc>
                <a:spcPct val="93000"/>
              </a:lnSpc>
              <a:buClr>
                <a:srgbClr val="000000"/>
              </a:buClr>
              <a:defRPr/>
            </a:pPr>
            <a:endParaRPr lang="en-US" kern="0" dirty="0">
              <a:solidFill>
                <a:srgbClr val="000000"/>
              </a:solidFill>
              <a:latin typeface="+mn-lt"/>
              <a:cs typeface="+mn-cs"/>
            </a:endParaRPr>
          </a:p>
          <a:p>
            <a:pPr marL="514350" indent="-514350" algn="just" hangingPunct="0">
              <a:lnSpc>
                <a:spcPct val="93000"/>
              </a:lnSpc>
              <a:buClr>
                <a:srgbClr val="000000"/>
              </a:buClr>
              <a:defRPr/>
            </a:pPr>
            <a:endParaRPr lang="en-US" kern="0" dirty="0">
              <a:solidFill>
                <a:srgbClr val="000000"/>
              </a:solidFill>
              <a:latin typeface="+mn-lt"/>
              <a:cs typeface="+mn-cs"/>
            </a:endParaRPr>
          </a:p>
          <a:p>
            <a:pPr marL="514350" indent="-514350" algn="just" hangingPunct="0">
              <a:lnSpc>
                <a:spcPct val="93000"/>
              </a:lnSpc>
              <a:buClr>
                <a:srgbClr val="000000"/>
              </a:buClr>
              <a:defRPr/>
            </a:pPr>
            <a:endParaRPr lang="en-US" kern="0" dirty="0">
              <a:solidFill>
                <a:srgbClr val="000000"/>
              </a:solidFill>
              <a:latin typeface="+mn-lt"/>
              <a:cs typeface="+mn-cs"/>
            </a:endParaRPr>
          </a:p>
          <a:p>
            <a:pPr marL="514350" indent="-514350" algn="just" hangingPunct="0">
              <a:lnSpc>
                <a:spcPct val="93000"/>
              </a:lnSpc>
              <a:buClr>
                <a:srgbClr val="000000"/>
              </a:buClr>
              <a:defRPr/>
            </a:pPr>
            <a:endParaRPr lang="en-US" kern="0" dirty="0">
              <a:solidFill>
                <a:srgbClr val="000000"/>
              </a:solidFill>
              <a:latin typeface="+mn-lt"/>
              <a:cs typeface="+mn-cs"/>
            </a:endParaRPr>
          </a:p>
          <a:p>
            <a:pPr marL="514350" indent="-514350" algn="just" hangingPunct="0">
              <a:lnSpc>
                <a:spcPct val="93000"/>
              </a:lnSpc>
              <a:buClr>
                <a:srgbClr val="000000"/>
              </a:buClr>
              <a:defRPr/>
            </a:pPr>
            <a:endParaRPr lang="en-US" kern="0" dirty="0">
              <a:solidFill>
                <a:srgbClr val="000000"/>
              </a:solidFill>
              <a:latin typeface="+mn-lt"/>
              <a:cs typeface="+mn-cs"/>
            </a:endParaRPr>
          </a:p>
          <a:p>
            <a:pPr marL="514350" indent="-514350" algn="just" hangingPunct="0">
              <a:lnSpc>
                <a:spcPct val="93000"/>
              </a:lnSpc>
              <a:buClr>
                <a:srgbClr val="000000"/>
              </a:buClr>
              <a:defRPr/>
            </a:pPr>
            <a:endParaRPr lang="en-US" kern="0" dirty="0">
              <a:solidFill>
                <a:srgbClr val="000000"/>
              </a:solidFill>
              <a:latin typeface="+mn-lt"/>
              <a:cs typeface="+mn-cs"/>
            </a:endParaRPr>
          </a:p>
          <a:p>
            <a:pPr marL="514350" indent="-514350" algn="just" hangingPunct="0">
              <a:lnSpc>
                <a:spcPct val="93000"/>
              </a:lnSpc>
              <a:buClr>
                <a:srgbClr val="000000"/>
              </a:buClr>
              <a:defRPr/>
            </a:pPr>
            <a:endParaRPr lang="en-US" kern="0" dirty="0">
              <a:solidFill>
                <a:srgbClr val="000000"/>
              </a:solidFill>
              <a:latin typeface="+mn-lt"/>
              <a:cs typeface="+mn-cs"/>
            </a:endParaRPr>
          </a:p>
          <a:p>
            <a:pPr marL="514350" indent="-514350" algn="just" hangingPunct="0">
              <a:lnSpc>
                <a:spcPct val="93000"/>
              </a:lnSpc>
              <a:buClr>
                <a:srgbClr val="000000"/>
              </a:buClr>
              <a:defRPr/>
            </a:pPr>
            <a:endParaRPr lang="en-US" kern="0" dirty="0">
              <a:solidFill>
                <a:srgbClr val="000000"/>
              </a:solidFill>
              <a:latin typeface="+mn-lt"/>
              <a:cs typeface="+mn-cs"/>
            </a:endParaRPr>
          </a:p>
          <a:p>
            <a:pPr marL="514350" indent="-514350" algn="just" hangingPunct="0">
              <a:lnSpc>
                <a:spcPct val="93000"/>
              </a:lnSpc>
              <a:buClr>
                <a:srgbClr val="000000"/>
              </a:buClr>
              <a:defRPr/>
            </a:pPr>
            <a:endParaRPr lang="en-US" kern="0" dirty="0">
              <a:solidFill>
                <a:srgbClr val="000000"/>
              </a:solidFill>
              <a:latin typeface="+mn-lt"/>
              <a:cs typeface="+mn-cs"/>
            </a:endParaRPr>
          </a:p>
          <a:p>
            <a:pPr marL="514350" indent="-514350" algn="just" hangingPunct="0">
              <a:lnSpc>
                <a:spcPct val="93000"/>
              </a:lnSpc>
              <a:buClr>
                <a:srgbClr val="000000"/>
              </a:buClr>
              <a:defRPr/>
            </a:pPr>
            <a:endParaRPr lang="en-US" kern="0" dirty="0">
              <a:solidFill>
                <a:srgbClr val="000000"/>
              </a:solidFill>
              <a:latin typeface="+mn-lt"/>
              <a:cs typeface="+mn-cs"/>
            </a:endParaRPr>
          </a:p>
          <a:p>
            <a:pPr marL="514350" indent="-514350" algn="just" hangingPunct="0">
              <a:lnSpc>
                <a:spcPct val="93000"/>
              </a:lnSpc>
              <a:buClr>
                <a:srgbClr val="000000"/>
              </a:buClr>
              <a:defRPr/>
            </a:pPr>
            <a:endParaRPr lang="en-US" kern="0" dirty="0">
              <a:solidFill>
                <a:srgbClr val="000000"/>
              </a:solidFill>
              <a:latin typeface="+mn-lt"/>
              <a:cs typeface="+mn-cs"/>
            </a:endParaRPr>
          </a:p>
          <a:p>
            <a:pPr marL="514350" indent="-514350" algn="just" hangingPunct="0">
              <a:lnSpc>
                <a:spcPct val="93000"/>
              </a:lnSpc>
              <a:buClr>
                <a:srgbClr val="000000"/>
              </a:buClr>
              <a:defRPr/>
            </a:pPr>
            <a:endParaRPr lang="en-US" kern="0" dirty="0">
              <a:solidFill>
                <a:srgbClr val="000000"/>
              </a:solidFill>
              <a:latin typeface="+mn-lt"/>
              <a:cs typeface="+mn-cs"/>
            </a:endParaRPr>
          </a:p>
          <a:p>
            <a:pPr marL="514350" indent="-514350" algn="just" hangingPunct="0">
              <a:lnSpc>
                <a:spcPct val="93000"/>
              </a:lnSpc>
              <a:buClr>
                <a:srgbClr val="000000"/>
              </a:buClr>
              <a:defRPr/>
            </a:pPr>
            <a:endParaRPr lang="en-US" kern="0" dirty="0">
              <a:solidFill>
                <a:srgbClr val="000000"/>
              </a:solidFill>
              <a:latin typeface="+mn-lt"/>
              <a:cs typeface="+mn-cs"/>
            </a:endParaRPr>
          </a:p>
          <a:p>
            <a:pPr marL="514350" indent="-514350" algn="just" hangingPunct="0">
              <a:lnSpc>
                <a:spcPct val="93000"/>
              </a:lnSpc>
              <a:buClr>
                <a:srgbClr val="000000"/>
              </a:buClr>
              <a:defRPr/>
            </a:pPr>
            <a:endParaRPr lang="en-US" kern="0" dirty="0">
              <a:solidFill>
                <a:srgbClr val="000000"/>
              </a:solidFill>
              <a:latin typeface="+mn-lt"/>
              <a:cs typeface="+mn-cs"/>
            </a:endParaRPr>
          </a:p>
          <a:p>
            <a:pPr marL="514350" indent="-514350" algn="just" hangingPunct="0">
              <a:lnSpc>
                <a:spcPct val="93000"/>
              </a:lnSpc>
              <a:buClr>
                <a:srgbClr val="000000"/>
              </a:buClr>
              <a:defRPr/>
            </a:pPr>
            <a:endParaRPr lang="en-US" kern="0" dirty="0">
              <a:solidFill>
                <a:srgbClr val="000000"/>
              </a:solidFill>
              <a:latin typeface="+mn-lt"/>
              <a:cs typeface="+mn-cs"/>
            </a:endParaRPr>
          </a:p>
          <a:p>
            <a:pPr marL="514350" indent="-514350" algn="just" hangingPunct="0">
              <a:lnSpc>
                <a:spcPct val="93000"/>
              </a:lnSpc>
              <a:buClr>
                <a:srgbClr val="000000"/>
              </a:buClr>
              <a:defRPr/>
            </a:pPr>
            <a:endParaRPr lang="en-US" kern="0" dirty="0">
              <a:solidFill>
                <a:srgbClr val="000000"/>
              </a:solidFill>
              <a:latin typeface="+mn-lt"/>
              <a:cs typeface="+mn-cs"/>
            </a:endParaRPr>
          </a:p>
          <a:p>
            <a:pPr marL="514350" indent="-514350" algn="just" hangingPunct="0">
              <a:lnSpc>
                <a:spcPct val="93000"/>
              </a:lnSpc>
              <a:buClr>
                <a:srgbClr val="000000"/>
              </a:buClr>
              <a:defRPr/>
            </a:pPr>
            <a:endParaRPr lang="en-US" kern="0" dirty="0">
              <a:solidFill>
                <a:srgbClr val="000000"/>
              </a:solidFill>
              <a:latin typeface="+mn-lt"/>
              <a:cs typeface="+mn-cs"/>
            </a:endParaRPr>
          </a:p>
        </p:txBody>
      </p:sp>
      <p:sp>
        <p:nvSpPr>
          <p:cNvPr id="55302" name="Rectangle 3"/>
          <p:cNvSpPr>
            <a:spLocks noChangeArrowheads="1"/>
          </p:cNvSpPr>
          <p:nvPr/>
        </p:nvSpPr>
        <p:spPr bwMode="auto">
          <a:xfrm>
            <a:off x="304800" y="4876800"/>
            <a:ext cx="1022350" cy="881063"/>
          </a:xfrm>
          <a:prstGeom prst="rect">
            <a:avLst/>
          </a:prstGeom>
          <a:solidFill>
            <a:srgbClr val="FFFFFF"/>
          </a:solidFill>
          <a:ln w="19050">
            <a:solidFill>
              <a:srgbClr val="000000"/>
            </a:solidFill>
            <a:miter lim="800000"/>
            <a:headEnd/>
            <a:tailEnd/>
          </a:ln>
        </p:spPr>
        <p:txBody>
          <a:bodyPr/>
          <a:lstStyle/>
          <a:p>
            <a:pPr algn="ctr">
              <a:spcAft>
                <a:spcPts val="1000"/>
              </a:spcAft>
              <a:defRPr/>
            </a:pPr>
            <a:r>
              <a:rPr lang="en-US" sz="1100" b="1" dirty="0">
                <a:latin typeface="+mn-lt"/>
                <a:cs typeface="+mn-cs"/>
              </a:rPr>
              <a:t>Click the Biometric Exception  button</a:t>
            </a:r>
            <a:endParaRPr lang="en-US" dirty="0">
              <a:latin typeface="+mn-lt"/>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0" y="0"/>
            <a:ext cx="8229600" cy="838200"/>
          </a:xfrm>
          <a:noFill/>
          <a:ln>
            <a:miter lim="800000"/>
            <a:headEnd/>
            <a:tailEnd/>
          </a:ln>
        </p:spPr>
        <p:txBody>
          <a:bodyPr vert="horz" wrap="square" lIns="91440" tIns="45720" rIns="91440" bIns="45720" numCol="1" anchor="b" anchorCtr="0" compatLnSpc="1">
            <a:prstTxWarp prst="textNoShape">
              <a:avLst/>
            </a:prstTxWarp>
          </a:bodyPr>
          <a:lstStyle/>
          <a:p>
            <a:pPr algn="l" eaLnBrk="1" hangingPunct="1"/>
            <a:r>
              <a:rPr lang="en-US" sz="2400" b="1" dirty="0" smtClean="0">
                <a:solidFill>
                  <a:srgbClr val="0070C0"/>
                </a:solidFill>
              </a:rPr>
              <a:t>Capturing Residents Biometric Exceptions</a:t>
            </a:r>
          </a:p>
        </p:txBody>
      </p:sp>
      <p:sp>
        <p:nvSpPr>
          <p:cNvPr id="48130" name="Slide Number Placeholder 4"/>
          <p:cNvSpPr>
            <a:spLocks noGrp="1"/>
          </p:cNvSpPr>
          <p:nvPr>
            <p:ph type="sldNum" sz="quarter" idx="4294967295"/>
          </p:nvPr>
        </p:nvSpPr>
        <p:spPr>
          <a:xfrm>
            <a:off x="0" y="6457950"/>
            <a:ext cx="2133600" cy="476250"/>
          </a:xfrm>
          <a:prstGeom prst="rect">
            <a:avLst/>
          </a:prstGeom>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087F1BC-7E5E-47DB-96B9-F47DDA9B5592}" type="slidenum">
              <a:rPr lang="en-US" smtClean="0"/>
              <a:pPr eaLnBrk="1" hangingPunct="1">
                <a:defRPr/>
              </a:pPr>
              <a:t>45</a:t>
            </a:fld>
            <a:endParaRPr lang="en-US" smtClean="0"/>
          </a:p>
        </p:txBody>
      </p:sp>
      <p:sp>
        <p:nvSpPr>
          <p:cNvPr id="48134" name="Date Placeholder 3"/>
          <p:cNvSpPr>
            <a:spLocks noGrp="1"/>
          </p:cNvSpPr>
          <p:nvPr>
            <p:ph type="dt" sz="quarter" idx="4294967295"/>
          </p:nvPr>
        </p:nvSpPr>
        <p:spPr>
          <a:xfrm>
            <a:off x="0" y="6356350"/>
            <a:ext cx="2133600" cy="365125"/>
          </a:xfrm>
          <a:prstGeom prst="rect">
            <a:avLst/>
          </a:prstGeom>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10</a:t>
            </a:r>
            <a:r>
              <a:rPr lang="en-US" baseline="30000" dirty="0" smtClean="0"/>
              <a:t>th</a:t>
            </a:r>
            <a:r>
              <a:rPr lang="en-US" dirty="0" smtClean="0"/>
              <a:t> Dec 2012</a:t>
            </a:r>
          </a:p>
        </p:txBody>
      </p:sp>
      <p:sp>
        <p:nvSpPr>
          <p:cNvPr id="14" name="Rectangle 3"/>
          <p:cNvSpPr txBox="1">
            <a:spLocks noChangeArrowheads="1"/>
          </p:cNvSpPr>
          <p:nvPr/>
        </p:nvSpPr>
        <p:spPr bwMode="auto">
          <a:xfrm>
            <a:off x="381000" y="1066800"/>
            <a:ext cx="8382000" cy="5410200"/>
          </a:xfrm>
          <a:prstGeom prst="rect">
            <a:avLst/>
          </a:prstGeom>
          <a:noFill/>
          <a:ln w="9525">
            <a:noFill/>
            <a:miter lim="800000"/>
            <a:headEnd/>
            <a:tailEnd/>
          </a:ln>
        </p:spPr>
        <p:txBody>
          <a:bodyPr/>
          <a:lstStyle/>
          <a:p>
            <a:pPr marL="457200" indent="-457200">
              <a:defRPr/>
            </a:pPr>
            <a:r>
              <a:rPr lang="en-US" sz="2000" b="1" dirty="0">
                <a:cs typeface="+mn-cs"/>
              </a:rPr>
              <a:t>Specifying Exceptions contd..</a:t>
            </a:r>
          </a:p>
          <a:p>
            <a:pPr marL="457200" indent="-457200">
              <a:defRPr/>
            </a:pPr>
            <a:endParaRPr lang="en-US" dirty="0">
              <a:cs typeface="+mn-cs"/>
            </a:endParaRPr>
          </a:p>
          <a:p>
            <a:pPr marL="457200" indent="-457200">
              <a:defRPr/>
            </a:pPr>
            <a:r>
              <a:rPr lang="en-US" dirty="0">
                <a:cs typeface="+mn-cs"/>
              </a:rPr>
              <a:t>The following pop-up window will open. </a:t>
            </a:r>
            <a:endParaRPr lang="en-US" sz="1400" b="1" dirty="0">
              <a:cs typeface="+mn-cs"/>
            </a:endParaRPr>
          </a:p>
          <a:p>
            <a:pPr>
              <a:defRPr/>
            </a:pPr>
            <a:endParaRPr lang="en-US" sz="1400" b="1" dirty="0">
              <a:cs typeface="+mn-cs"/>
            </a:endParaRPr>
          </a:p>
          <a:p>
            <a:pPr>
              <a:defRPr/>
            </a:pPr>
            <a:endParaRPr lang="en-US" sz="1400" b="1" dirty="0">
              <a:cs typeface="+mn-cs"/>
            </a:endParaRPr>
          </a:p>
          <a:p>
            <a:pPr>
              <a:defRPr/>
            </a:pPr>
            <a:endParaRPr lang="en-US" sz="1400" b="1" dirty="0">
              <a:cs typeface="+mn-cs"/>
            </a:endParaRPr>
          </a:p>
          <a:p>
            <a:pPr>
              <a:defRPr/>
            </a:pPr>
            <a:r>
              <a:rPr lang="en-US" sz="1400" b="1" dirty="0">
                <a:cs typeface="+mn-cs"/>
              </a:rPr>
              <a:t>			</a:t>
            </a:r>
            <a:endParaRPr lang="en-US" sz="1400" dirty="0">
              <a:cs typeface="+mn-cs"/>
            </a:endParaRPr>
          </a:p>
          <a:p>
            <a:pPr>
              <a:defRPr/>
            </a:pPr>
            <a:r>
              <a:rPr lang="en-US" sz="1400" dirty="0">
                <a:cs typeface="+mn-cs"/>
              </a:rPr>
              <a:t>			</a:t>
            </a:r>
          </a:p>
          <a:p>
            <a:pPr>
              <a:defRPr/>
            </a:pPr>
            <a:endParaRPr lang="en-US" sz="1400" dirty="0">
              <a:cs typeface="+mn-cs"/>
            </a:endParaRPr>
          </a:p>
          <a:p>
            <a:pPr>
              <a:defRPr/>
            </a:pPr>
            <a:endParaRPr lang="en-US" sz="1400" dirty="0">
              <a:cs typeface="+mn-cs"/>
            </a:endParaRPr>
          </a:p>
          <a:p>
            <a:pPr>
              <a:defRPr/>
            </a:pPr>
            <a:r>
              <a:rPr lang="en-US" sz="1400" dirty="0">
                <a:cs typeface="+mn-cs"/>
              </a:rPr>
              <a:t>	 	</a:t>
            </a:r>
          </a:p>
          <a:p>
            <a:pPr>
              <a:defRPr/>
            </a:pPr>
            <a:endParaRPr lang="en-US" sz="1400" dirty="0">
              <a:cs typeface="+mn-cs"/>
            </a:endParaRPr>
          </a:p>
          <a:p>
            <a:pPr>
              <a:defRPr/>
            </a:pPr>
            <a:endParaRPr lang="en-US" sz="1400" dirty="0">
              <a:cs typeface="+mn-cs"/>
            </a:endParaRPr>
          </a:p>
          <a:p>
            <a:pPr>
              <a:defRPr/>
            </a:pPr>
            <a:endParaRPr lang="en-US" sz="1400" dirty="0">
              <a:cs typeface="+mn-cs"/>
            </a:endParaRPr>
          </a:p>
          <a:p>
            <a:pPr>
              <a:defRPr/>
            </a:pPr>
            <a:endParaRPr lang="en-US" sz="1400" dirty="0">
              <a:cs typeface="+mn-cs"/>
            </a:endParaRPr>
          </a:p>
          <a:p>
            <a:pPr>
              <a:defRPr/>
            </a:pPr>
            <a:endParaRPr lang="en-US" sz="1400" dirty="0">
              <a:cs typeface="+mn-cs"/>
            </a:endParaRPr>
          </a:p>
          <a:p>
            <a:pPr>
              <a:defRPr/>
            </a:pPr>
            <a:endParaRPr lang="en-US" sz="1400" dirty="0">
              <a:cs typeface="+mn-cs"/>
            </a:endParaRPr>
          </a:p>
          <a:p>
            <a:pPr>
              <a:defRPr/>
            </a:pPr>
            <a:r>
              <a:rPr lang="en-US" sz="1400" dirty="0">
                <a:cs typeface="+mn-cs"/>
              </a:rPr>
              <a:t>                         </a:t>
            </a:r>
          </a:p>
          <a:p>
            <a:pPr>
              <a:defRPr/>
            </a:pPr>
            <a:endParaRPr lang="en-US" sz="1400" dirty="0">
              <a:cs typeface="+mn-cs"/>
            </a:endParaRPr>
          </a:p>
          <a:p>
            <a:pPr>
              <a:defRPr/>
            </a:pPr>
            <a:r>
              <a:rPr lang="en-US" sz="1400" dirty="0">
                <a:cs typeface="+mn-cs"/>
              </a:rPr>
              <a:t>	 </a:t>
            </a:r>
          </a:p>
          <a:p>
            <a:pPr>
              <a:defRPr/>
            </a:pPr>
            <a:r>
              <a:rPr lang="en-US" sz="1400" dirty="0">
                <a:cs typeface="+mn-cs"/>
              </a:rPr>
              <a:t>	 Figure 19: Biometric Exception Capture – Before Identifying the Exception	</a:t>
            </a:r>
          </a:p>
        </p:txBody>
      </p:sp>
      <p:pic>
        <p:nvPicPr>
          <p:cNvPr id="48133" name="Picture 2"/>
          <p:cNvPicPr>
            <a:picLocks noChangeAspect="1" noChangeArrowheads="1"/>
          </p:cNvPicPr>
          <p:nvPr/>
        </p:nvPicPr>
        <p:blipFill>
          <a:blip r:embed="rId3"/>
          <a:srcRect/>
          <a:stretch>
            <a:fillRect/>
          </a:stretch>
        </p:blipFill>
        <p:spPr bwMode="auto">
          <a:xfrm>
            <a:off x="2133600" y="2286000"/>
            <a:ext cx="4419600" cy="296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0" y="0"/>
            <a:ext cx="8229600" cy="838200"/>
          </a:xfrm>
          <a:noFill/>
          <a:ln>
            <a:miter lim="800000"/>
            <a:headEnd/>
            <a:tailEnd/>
          </a:ln>
        </p:spPr>
        <p:txBody>
          <a:bodyPr vert="horz" wrap="square" lIns="91440" tIns="45720" rIns="91440" bIns="45720" numCol="1" anchor="b" anchorCtr="0" compatLnSpc="1">
            <a:prstTxWarp prst="textNoShape">
              <a:avLst/>
            </a:prstTxWarp>
          </a:bodyPr>
          <a:lstStyle/>
          <a:p>
            <a:pPr algn="l" eaLnBrk="1" hangingPunct="1"/>
            <a:r>
              <a:rPr lang="en-US" sz="2400" b="1" dirty="0" smtClean="0">
                <a:solidFill>
                  <a:srgbClr val="0070C0"/>
                </a:solidFill>
              </a:rPr>
              <a:t>Capturing Residents Biometric Exceptions</a:t>
            </a:r>
          </a:p>
        </p:txBody>
      </p:sp>
      <p:sp>
        <p:nvSpPr>
          <p:cNvPr id="49154" name="Slide Number Placeholder 4"/>
          <p:cNvSpPr>
            <a:spLocks noGrp="1"/>
          </p:cNvSpPr>
          <p:nvPr>
            <p:ph type="sldNum" sz="quarter" idx="4294967295"/>
          </p:nvPr>
        </p:nvSpPr>
        <p:spPr>
          <a:xfrm>
            <a:off x="0" y="6457950"/>
            <a:ext cx="2133600" cy="476250"/>
          </a:xfrm>
          <a:prstGeom prst="rect">
            <a:avLst/>
          </a:prstGeom>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D6E9E08-B12A-4F1F-AFDF-314A7B5EC22B}" type="slidenum">
              <a:rPr lang="en-US" smtClean="0"/>
              <a:pPr eaLnBrk="1" hangingPunct="1">
                <a:defRPr/>
              </a:pPr>
              <a:t>46</a:t>
            </a:fld>
            <a:endParaRPr lang="en-US" smtClean="0"/>
          </a:p>
        </p:txBody>
      </p:sp>
      <p:sp>
        <p:nvSpPr>
          <p:cNvPr id="49157" name="Date Placeholder 3"/>
          <p:cNvSpPr>
            <a:spLocks noGrp="1"/>
          </p:cNvSpPr>
          <p:nvPr>
            <p:ph type="dt" sz="quarter" idx="4294967295"/>
          </p:nvPr>
        </p:nvSpPr>
        <p:spPr>
          <a:xfrm>
            <a:off x="0" y="6356350"/>
            <a:ext cx="2133600" cy="365125"/>
          </a:xfrm>
          <a:prstGeom prst="rect">
            <a:avLst/>
          </a:prstGeom>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t>10</a:t>
            </a:r>
            <a:r>
              <a:rPr lang="en-US" baseline="30000" dirty="0" smtClean="0"/>
              <a:t>th</a:t>
            </a:r>
            <a:r>
              <a:rPr lang="en-US" dirty="0" smtClean="0"/>
              <a:t> Dec 2012</a:t>
            </a:r>
          </a:p>
        </p:txBody>
      </p:sp>
      <p:sp>
        <p:nvSpPr>
          <p:cNvPr id="14" name="Rectangle 3"/>
          <p:cNvSpPr txBox="1">
            <a:spLocks noChangeArrowheads="1"/>
          </p:cNvSpPr>
          <p:nvPr/>
        </p:nvSpPr>
        <p:spPr bwMode="auto">
          <a:xfrm>
            <a:off x="381000" y="1143000"/>
            <a:ext cx="8382000" cy="5334000"/>
          </a:xfrm>
          <a:prstGeom prst="rect">
            <a:avLst/>
          </a:prstGeom>
          <a:noFill/>
          <a:ln w="9525">
            <a:noFill/>
            <a:miter lim="800000"/>
            <a:headEnd/>
            <a:tailEnd/>
          </a:ln>
        </p:spPr>
        <p:txBody>
          <a:bodyPr/>
          <a:lstStyle/>
          <a:p>
            <a:pPr marL="457200" indent="-457200">
              <a:defRPr/>
            </a:pPr>
            <a:r>
              <a:rPr lang="en-US" sz="2000" b="1" dirty="0">
                <a:cs typeface="+mn-cs"/>
              </a:rPr>
              <a:t>Specifying Exceptions contd..</a:t>
            </a:r>
          </a:p>
          <a:p>
            <a:pPr marL="457200" indent="-457200">
              <a:defRPr/>
            </a:pPr>
            <a:endParaRPr lang="en-US" dirty="0">
              <a:cs typeface="+mn-cs"/>
            </a:endParaRPr>
          </a:p>
          <a:p>
            <a:pPr marL="457200" indent="-457200">
              <a:defRPr/>
            </a:pPr>
            <a:endParaRPr lang="en-US" dirty="0">
              <a:cs typeface="+mn-cs"/>
            </a:endParaRPr>
          </a:p>
          <a:p>
            <a:pPr>
              <a:defRPr/>
            </a:pPr>
            <a:r>
              <a:rPr lang="en-US" dirty="0">
                <a:cs typeface="+mn-cs"/>
              </a:rPr>
              <a:t>All exceptions are to be indicated here.</a:t>
            </a:r>
            <a:endParaRPr lang="en-IN" dirty="0">
              <a:cs typeface="+mn-cs"/>
            </a:endParaRPr>
          </a:p>
          <a:p>
            <a:pPr>
              <a:defRPr/>
            </a:pPr>
            <a:r>
              <a:rPr lang="en-US" dirty="0">
                <a:cs typeface="+mn-cs"/>
              </a:rPr>
              <a:t> </a:t>
            </a:r>
            <a:endParaRPr lang="en-IN" dirty="0">
              <a:cs typeface="+mn-cs"/>
            </a:endParaRPr>
          </a:p>
          <a:p>
            <a:pPr marL="285750" indent="-285750">
              <a:buFont typeface="Arial" pitchFamily="34" charset="0"/>
              <a:buChar char="•"/>
              <a:defRPr/>
            </a:pPr>
            <a:r>
              <a:rPr lang="en-US" dirty="0">
                <a:cs typeface="+mn-cs"/>
              </a:rPr>
              <a:t>Specify the resident’s biometric exceptions by clicking on the specific part of the image.</a:t>
            </a:r>
            <a:endParaRPr lang="en-IN" dirty="0">
              <a:cs typeface="+mn-cs"/>
            </a:endParaRPr>
          </a:p>
          <a:p>
            <a:pPr marL="285750" indent="-285750">
              <a:buFont typeface="Arial" pitchFamily="34" charset="0"/>
              <a:buChar char="•"/>
              <a:defRPr/>
            </a:pPr>
            <a:endParaRPr lang="en-IN" dirty="0">
              <a:cs typeface="+mn-cs"/>
            </a:endParaRPr>
          </a:p>
          <a:p>
            <a:pPr marL="285750" indent="-285750">
              <a:buFont typeface="Arial" pitchFamily="34" charset="0"/>
              <a:buChar char="•"/>
              <a:defRPr/>
            </a:pPr>
            <a:r>
              <a:rPr lang="en-US" dirty="0">
                <a:cs typeface="+mn-cs"/>
              </a:rPr>
              <a:t>If the resident has extra finger/s, ignore the extra finger (this will not be captured as a Biometric exception).</a:t>
            </a:r>
            <a:endParaRPr lang="en-IN" dirty="0">
              <a:cs typeface="+mn-cs"/>
            </a:endParaRPr>
          </a:p>
          <a:p>
            <a:pPr marL="285750" indent="-285750">
              <a:buFont typeface="Arial" pitchFamily="34" charset="0"/>
              <a:buChar char="•"/>
              <a:defRPr/>
            </a:pPr>
            <a:endParaRPr lang="en-IN" dirty="0">
              <a:cs typeface="+mn-cs"/>
            </a:endParaRPr>
          </a:p>
          <a:p>
            <a:pPr marL="285750" indent="-285750">
              <a:buFont typeface="Arial" pitchFamily="34" charset="0"/>
              <a:buChar char="•"/>
              <a:defRPr/>
            </a:pPr>
            <a:r>
              <a:rPr lang="en-US" dirty="0">
                <a:cs typeface="+mn-cs"/>
              </a:rPr>
              <a:t>Bandaged and finger’s with wounds, can also be marked exception.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3"/>
          <p:cNvSpPr>
            <a:spLocks noGrp="1" noChangeArrowheads="1"/>
          </p:cNvSpPr>
          <p:nvPr>
            <p:ph idx="1"/>
          </p:nvPr>
        </p:nvSpPr>
        <p:spPr/>
        <p:txBody>
          <a:bodyPr/>
          <a:lstStyle/>
          <a:p>
            <a:pPr eaLnBrk="1">
              <a:lnSpc>
                <a:spcPct val="93000"/>
              </a:lnSpc>
              <a:spcBef>
                <a:spcPct val="0"/>
              </a:spcBef>
              <a:buClr>
                <a:srgbClr val="000000"/>
              </a:buClr>
              <a:buFont typeface="Times New Roman" pitchFamily="18" charset="0"/>
              <a:buNone/>
            </a:pPr>
            <a:endParaRPr lang="en-US" b="1" dirty="0" smtClean="0">
              <a:solidFill>
                <a:srgbClr val="000000"/>
              </a:solidFill>
            </a:endParaRPr>
          </a:p>
          <a:p>
            <a:pPr marL="0" indent="0" eaLnBrk="1" hangingPunct="1">
              <a:buNone/>
            </a:pPr>
            <a:endParaRPr lang="en-US" dirty="0" smtClean="0">
              <a:solidFill>
                <a:srgbClr val="000000"/>
              </a:solidFill>
            </a:endParaRPr>
          </a:p>
        </p:txBody>
      </p:sp>
      <p:sp>
        <p:nvSpPr>
          <p:cNvPr id="101378"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27AB5D-3705-441B-8AA1-16D164D6AF05}" type="slidenum">
              <a:rPr lang="en-US" smtClean="0"/>
              <a:pPr eaLnBrk="1" hangingPunct="1"/>
              <a:t>47</a:t>
            </a:fld>
            <a:endParaRPr lang="en-US" dirty="0" smtClean="0"/>
          </a:p>
        </p:txBody>
      </p:sp>
      <p:sp>
        <p:nvSpPr>
          <p:cNvPr id="70662" name="WordArt 6"/>
          <p:cNvSpPr>
            <a:spLocks noChangeArrowheads="1" noChangeShapeType="1" noTextEdit="1"/>
          </p:cNvSpPr>
          <p:nvPr/>
        </p:nvSpPr>
        <p:spPr bwMode="auto">
          <a:xfrm>
            <a:off x="2133600" y="2590800"/>
            <a:ext cx="5029200" cy="2057400"/>
          </a:xfrm>
          <a:prstGeom prst="rect">
            <a:avLst/>
          </a:prstGeom>
        </p:spPr>
        <p:txBody>
          <a:bodyPr wrap="none" fromWordArt="1">
            <a:prstTxWarp prst="textDoubleWave1">
              <a:avLst>
                <a:gd name="adj1" fmla="val 6500"/>
                <a:gd name="adj2" fmla="val 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Impact"/>
              </a:rPr>
              <a:t>Thank 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0662"/>
                                        </p:tgtEl>
                                        <p:attrNameLst>
                                          <p:attrName>style.visibility</p:attrName>
                                        </p:attrNameLst>
                                      </p:cBhvr>
                                      <p:to>
                                        <p:strVal val="visible"/>
                                      </p:to>
                                    </p:set>
                                    <p:animEffect transition="in" filter="wipe(down)">
                                      <p:cBhvr>
                                        <p:cTn id="7" dur="580">
                                          <p:stCondLst>
                                            <p:cond delay="0"/>
                                          </p:stCondLst>
                                        </p:cTn>
                                        <p:tgtEl>
                                          <p:spTgt spid="70662"/>
                                        </p:tgtEl>
                                      </p:cBhvr>
                                    </p:animEffect>
                                    <p:anim calcmode="lin" valueType="num">
                                      <p:cBhvr>
                                        <p:cTn id="8" dur="1822" tmFilter="0,0; 0.14,0.36; 0.43,0.73; 0.71,0.91; 1.0,1.0">
                                          <p:stCondLst>
                                            <p:cond delay="0"/>
                                          </p:stCondLst>
                                        </p:cTn>
                                        <p:tgtEl>
                                          <p:spTgt spid="7066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066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066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066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0662"/>
                                        </p:tgtEl>
                                        <p:attrNameLst>
                                          <p:attrName>ppt_y</p:attrName>
                                        </p:attrNameLst>
                                      </p:cBhvr>
                                      <p:tavLst>
                                        <p:tav tm="0" fmla="#ppt_y-sin(pi*$)/81">
                                          <p:val>
                                            <p:fltVal val="0"/>
                                          </p:val>
                                        </p:tav>
                                        <p:tav tm="100000">
                                          <p:val>
                                            <p:fltVal val="1"/>
                                          </p:val>
                                        </p:tav>
                                      </p:tavLst>
                                    </p:anim>
                                    <p:animScale>
                                      <p:cBhvr>
                                        <p:cTn id="13" dur="26">
                                          <p:stCondLst>
                                            <p:cond delay="650"/>
                                          </p:stCondLst>
                                        </p:cTn>
                                        <p:tgtEl>
                                          <p:spTgt spid="70662"/>
                                        </p:tgtEl>
                                      </p:cBhvr>
                                      <p:to x="100000" y="60000"/>
                                    </p:animScale>
                                    <p:animScale>
                                      <p:cBhvr>
                                        <p:cTn id="14" dur="166" decel="50000">
                                          <p:stCondLst>
                                            <p:cond delay="676"/>
                                          </p:stCondLst>
                                        </p:cTn>
                                        <p:tgtEl>
                                          <p:spTgt spid="70662"/>
                                        </p:tgtEl>
                                      </p:cBhvr>
                                      <p:to x="100000" y="100000"/>
                                    </p:animScale>
                                    <p:animScale>
                                      <p:cBhvr>
                                        <p:cTn id="15" dur="26">
                                          <p:stCondLst>
                                            <p:cond delay="1312"/>
                                          </p:stCondLst>
                                        </p:cTn>
                                        <p:tgtEl>
                                          <p:spTgt spid="70662"/>
                                        </p:tgtEl>
                                      </p:cBhvr>
                                      <p:to x="100000" y="80000"/>
                                    </p:animScale>
                                    <p:animScale>
                                      <p:cBhvr>
                                        <p:cTn id="16" dur="166" decel="50000">
                                          <p:stCondLst>
                                            <p:cond delay="1338"/>
                                          </p:stCondLst>
                                        </p:cTn>
                                        <p:tgtEl>
                                          <p:spTgt spid="70662"/>
                                        </p:tgtEl>
                                      </p:cBhvr>
                                      <p:to x="100000" y="100000"/>
                                    </p:animScale>
                                    <p:animScale>
                                      <p:cBhvr>
                                        <p:cTn id="17" dur="26">
                                          <p:stCondLst>
                                            <p:cond delay="1642"/>
                                          </p:stCondLst>
                                        </p:cTn>
                                        <p:tgtEl>
                                          <p:spTgt spid="70662"/>
                                        </p:tgtEl>
                                      </p:cBhvr>
                                      <p:to x="100000" y="90000"/>
                                    </p:animScale>
                                    <p:animScale>
                                      <p:cBhvr>
                                        <p:cTn id="18" dur="166" decel="50000">
                                          <p:stCondLst>
                                            <p:cond delay="1668"/>
                                          </p:stCondLst>
                                        </p:cTn>
                                        <p:tgtEl>
                                          <p:spTgt spid="70662"/>
                                        </p:tgtEl>
                                      </p:cBhvr>
                                      <p:to x="100000" y="100000"/>
                                    </p:animScale>
                                    <p:animScale>
                                      <p:cBhvr>
                                        <p:cTn id="19" dur="26">
                                          <p:stCondLst>
                                            <p:cond delay="1808"/>
                                          </p:stCondLst>
                                        </p:cTn>
                                        <p:tgtEl>
                                          <p:spTgt spid="70662"/>
                                        </p:tgtEl>
                                      </p:cBhvr>
                                      <p:to x="100000" y="95000"/>
                                    </p:animScale>
                                    <p:animScale>
                                      <p:cBhvr>
                                        <p:cTn id="20" dur="166" decel="50000">
                                          <p:stCondLst>
                                            <p:cond delay="1834"/>
                                          </p:stCondLst>
                                        </p:cTn>
                                        <p:tgtEl>
                                          <p:spTgt spid="7066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bwMode="auto">
          <a:xfrm>
            <a:off x="-12700" y="584200"/>
            <a:ext cx="8229600" cy="50323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algn="l" eaLnBrk="1" hangingPunct="1"/>
            <a:r>
              <a:rPr lang="en-US" sz="2200" b="1" dirty="0" smtClean="0">
                <a:solidFill>
                  <a:srgbClr val="000000"/>
                </a:solidFill>
              </a:rPr>
              <a:t>Devices Used to Capture Biometric Data</a:t>
            </a:r>
            <a:endParaRPr lang="en-US" sz="2800" b="1" dirty="0" smtClean="0">
              <a:solidFill>
                <a:srgbClr val="000000"/>
              </a:solidFill>
            </a:endParaRPr>
          </a:p>
        </p:txBody>
      </p:sp>
      <p:sp>
        <p:nvSpPr>
          <p:cNvPr id="16388" name="Rectangle 3"/>
          <p:cNvSpPr>
            <a:spLocks noGrp="1" noChangeArrowheads="1"/>
          </p:cNvSpPr>
          <p:nvPr>
            <p:ph idx="1"/>
          </p:nvPr>
        </p:nvSpPr>
        <p:spPr>
          <a:xfrm>
            <a:off x="457200" y="1534506"/>
            <a:ext cx="8229600" cy="4876800"/>
          </a:xfrm>
        </p:spPr>
        <p:txBody>
          <a:bodyPr/>
          <a:lstStyle/>
          <a:p>
            <a:pPr marL="0" indent="0">
              <a:buNone/>
            </a:pPr>
            <a:r>
              <a:rPr lang="en-US" sz="1700" dirty="0"/>
              <a:t>Biometrics are used to establish the identity of an individual based on the physical, chemical or behavioral attributes of the person.</a:t>
            </a:r>
          </a:p>
          <a:p>
            <a:pPr marL="0" indent="0">
              <a:buNone/>
            </a:pPr>
            <a:endParaRPr lang="en-US" sz="1700" dirty="0" smtClean="0"/>
          </a:p>
          <a:p>
            <a:pPr marL="0" indent="0" algn="ctr">
              <a:buNone/>
            </a:pPr>
            <a:r>
              <a:rPr lang="en-US" sz="1800" b="1" dirty="0" smtClean="0"/>
              <a:t>Table </a:t>
            </a:r>
            <a:r>
              <a:rPr lang="en-US" sz="1800" b="1" dirty="0"/>
              <a:t>1: Biometric Devices and their </a:t>
            </a:r>
            <a:r>
              <a:rPr lang="en-US" sz="1800" b="1" dirty="0" smtClean="0"/>
              <a:t>uses</a:t>
            </a:r>
          </a:p>
        </p:txBody>
      </p:sp>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5</a:t>
            </a:fld>
            <a:endParaRPr lang="en-US" dirty="0" smtClean="0"/>
          </a:p>
        </p:txBody>
      </p:sp>
      <p:graphicFrame>
        <p:nvGraphicFramePr>
          <p:cNvPr id="2" name="Table 1"/>
          <p:cNvGraphicFramePr>
            <a:graphicFrameLocks noGrp="1"/>
          </p:cNvGraphicFramePr>
          <p:nvPr>
            <p:extLst>
              <p:ext uri="{D42A27DB-BD31-4B8C-83A1-F6EECF244321}">
                <p14:modId xmlns="" xmlns:p14="http://schemas.microsoft.com/office/powerpoint/2010/main" val="3250184033"/>
              </p:ext>
            </p:extLst>
          </p:nvPr>
        </p:nvGraphicFramePr>
        <p:xfrm>
          <a:off x="2286000" y="3124200"/>
          <a:ext cx="4572000" cy="1447799"/>
        </p:xfrm>
        <a:graphic>
          <a:graphicData uri="http://schemas.openxmlformats.org/drawingml/2006/table">
            <a:tbl>
              <a:tblPr firstRow="1" firstCol="1" bandRow="1">
                <a:tableStyleId>{5940675A-B579-460E-94D1-54222C63F5DA}</a:tableStyleId>
              </a:tblPr>
              <a:tblGrid>
                <a:gridCol w="2286000"/>
                <a:gridCol w="2286000"/>
              </a:tblGrid>
              <a:tr h="321733">
                <a:tc>
                  <a:txBody>
                    <a:bodyPr/>
                    <a:lstStyle/>
                    <a:p>
                      <a:pPr marL="0" marR="0" algn="ctr">
                        <a:spcBef>
                          <a:spcPts val="600"/>
                        </a:spcBef>
                        <a:spcAft>
                          <a:spcPts val="0"/>
                        </a:spcAft>
                      </a:pPr>
                      <a:r>
                        <a:rPr lang="en-US" sz="1700" dirty="0">
                          <a:solidFill>
                            <a:schemeClr val="bg1"/>
                          </a:solidFill>
                          <a:effectLst/>
                        </a:rPr>
                        <a:t>Biometric Device</a:t>
                      </a:r>
                      <a:endParaRPr lang="en-US" sz="1700" dirty="0">
                        <a:solidFill>
                          <a:schemeClr val="bg1"/>
                        </a:solidFill>
                        <a:effectLst/>
                        <a:latin typeface="Arial"/>
                        <a:ea typeface="Times New Roman"/>
                        <a:cs typeface="Times New Roman"/>
                      </a:endParaRPr>
                    </a:p>
                  </a:txBody>
                  <a:tcPr marL="68580" marR="68580" marT="0" marB="0">
                    <a:solidFill>
                      <a:srgbClr val="B80000"/>
                    </a:solidFill>
                  </a:tcPr>
                </a:tc>
                <a:tc>
                  <a:txBody>
                    <a:bodyPr/>
                    <a:lstStyle/>
                    <a:p>
                      <a:pPr marL="0" marR="0" algn="ctr">
                        <a:spcBef>
                          <a:spcPts val="600"/>
                        </a:spcBef>
                        <a:spcAft>
                          <a:spcPts val="0"/>
                        </a:spcAft>
                      </a:pPr>
                      <a:r>
                        <a:rPr lang="en-US" sz="1700" dirty="0">
                          <a:solidFill>
                            <a:schemeClr val="bg1"/>
                          </a:solidFill>
                          <a:effectLst/>
                        </a:rPr>
                        <a:t>Uses</a:t>
                      </a:r>
                      <a:endParaRPr lang="en-US" sz="1700" dirty="0">
                        <a:solidFill>
                          <a:schemeClr val="bg1"/>
                        </a:solidFill>
                        <a:effectLst/>
                        <a:latin typeface="Arial"/>
                        <a:ea typeface="Times New Roman"/>
                        <a:cs typeface="Times New Roman"/>
                      </a:endParaRPr>
                    </a:p>
                  </a:txBody>
                  <a:tcPr marL="68580" marR="68580" marT="0" marB="0">
                    <a:solidFill>
                      <a:srgbClr val="B80000"/>
                    </a:solidFill>
                  </a:tcPr>
                </a:tc>
              </a:tr>
              <a:tr h="321733">
                <a:tc>
                  <a:txBody>
                    <a:bodyPr/>
                    <a:lstStyle/>
                    <a:p>
                      <a:pPr marL="0" marR="0" algn="l">
                        <a:spcBef>
                          <a:spcPts val="600"/>
                        </a:spcBef>
                        <a:spcAft>
                          <a:spcPts val="0"/>
                        </a:spcAft>
                      </a:pPr>
                      <a:r>
                        <a:rPr lang="en-US" sz="1700" dirty="0">
                          <a:effectLst/>
                        </a:rPr>
                        <a:t>Digital Camera</a:t>
                      </a:r>
                      <a:endParaRPr lang="en-US" sz="1700" dirty="0">
                        <a:effectLst/>
                        <a:latin typeface="Arial"/>
                        <a:ea typeface="Times New Roman"/>
                        <a:cs typeface="Times New Roman"/>
                      </a:endParaRPr>
                    </a:p>
                  </a:txBody>
                  <a:tcPr marL="68580" marR="68580" marT="0" marB="0" anchor="ctr"/>
                </a:tc>
                <a:tc>
                  <a:txBody>
                    <a:bodyPr/>
                    <a:lstStyle/>
                    <a:p>
                      <a:pPr marL="0" marR="0" algn="l">
                        <a:spcBef>
                          <a:spcPts val="600"/>
                        </a:spcBef>
                        <a:spcAft>
                          <a:spcPts val="0"/>
                        </a:spcAft>
                      </a:pPr>
                      <a:r>
                        <a:rPr lang="en-US" sz="1700" dirty="0">
                          <a:effectLst/>
                        </a:rPr>
                        <a:t>Facial image capture</a:t>
                      </a:r>
                      <a:endParaRPr lang="en-US" sz="1700" dirty="0">
                        <a:effectLst/>
                        <a:latin typeface="Arial"/>
                        <a:ea typeface="Times New Roman"/>
                        <a:cs typeface="Times New Roman"/>
                      </a:endParaRPr>
                    </a:p>
                  </a:txBody>
                  <a:tcPr marL="68580" marR="68580" marT="0" marB="0" anchor="ctr"/>
                </a:tc>
              </a:tr>
              <a:tr h="482600">
                <a:tc>
                  <a:txBody>
                    <a:bodyPr/>
                    <a:lstStyle/>
                    <a:p>
                      <a:pPr marL="0" marR="0" algn="l">
                        <a:spcBef>
                          <a:spcPts val="600"/>
                        </a:spcBef>
                        <a:spcAft>
                          <a:spcPts val="0"/>
                        </a:spcAft>
                      </a:pPr>
                      <a:r>
                        <a:rPr lang="en-US" sz="1700" dirty="0">
                          <a:effectLst/>
                        </a:rPr>
                        <a:t>Iris Capturing Device</a:t>
                      </a:r>
                      <a:endParaRPr lang="en-US" sz="1700" dirty="0">
                        <a:effectLst/>
                        <a:latin typeface="Arial"/>
                        <a:ea typeface="Times New Roman"/>
                        <a:cs typeface="Times New Roman"/>
                      </a:endParaRPr>
                    </a:p>
                  </a:txBody>
                  <a:tcPr marL="68580" marR="68580" marT="0" marB="0" anchor="ctr"/>
                </a:tc>
                <a:tc>
                  <a:txBody>
                    <a:bodyPr/>
                    <a:lstStyle/>
                    <a:p>
                      <a:pPr marL="0" marR="0" algn="l">
                        <a:spcBef>
                          <a:spcPts val="600"/>
                        </a:spcBef>
                        <a:spcAft>
                          <a:spcPts val="0"/>
                        </a:spcAft>
                      </a:pPr>
                      <a:r>
                        <a:rPr lang="en-US" sz="1700" dirty="0">
                          <a:effectLst/>
                        </a:rPr>
                        <a:t>Image of the Iris </a:t>
                      </a:r>
                      <a:endParaRPr lang="en-US" sz="1700" dirty="0">
                        <a:effectLst/>
                        <a:latin typeface="Arial"/>
                        <a:ea typeface="Times New Roman"/>
                        <a:cs typeface="Times New Roman"/>
                      </a:endParaRPr>
                    </a:p>
                  </a:txBody>
                  <a:tcPr marL="68580" marR="68580" marT="0" marB="0" anchor="ctr"/>
                </a:tc>
              </a:tr>
              <a:tr h="321733">
                <a:tc>
                  <a:txBody>
                    <a:bodyPr/>
                    <a:lstStyle/>
                    <a:p>
                      <a:pPr marL="0" marR="0" algn="l">
                        <a:spcBef>
                          <a:spcPts val="600"/>
                        </a:spcBef>
                        <a:spcAft>
                          <a:spcPts val="0"/>
                        </a:spcAft>
                      </a:pPr>
                      <a:r>
                        <a:rPr lang="en-US" sz="1700" dirty="0">
                          <a:effectLst/>
                        </a:rPr>
                        <a:t>Fingerprint Scanner</a:t>
                      </a:r>
                      <a:endParaRPr lang="en-US" sz="1700" dirty="0">
                        <a:effectLst/>
                        <a:latin typeface="Arial"/>
                        <a:ea typeface="Times New Roman"/>
                        <a:cs typeface="Times New Roman"/>
                      </a:endParaRPr>
                    </a:p>
                  </a:txBody>
                  <a:tcPr marL="68580" marR="68580" marT="0" marB="0" anchor="ctr"/>
                </a:tc>
                <a:tc>
                  <a:txBody>
                    <a:bodyPr/>
                    <a:lstStyle/>
                    <a:p>
                      <a:pPr marL="0" marR="0" algn="l">
                        <a:spcBef>
                          <a:spcPts val="600"/>
                        </a:spcBef>
                        <a:spcAft>
                          <a:spcPts val="0"/>
                        </a:spcAft>
                      </a:pPr>
                      <a:r>
                        <a:rPr lang="en-US" sz="1700" dirty="0">
                          <a:effectLst/>
                        </a:rPr>
                        <a:t>Fingerprint capture</a:t>
                      </a:r>
                      <a:endParaRPr lang="en-US" sz="1700" dirty="0">
                        <a:effectLst/>
                        <a:latin typeface="Arial"/>
                        <a:ea typeface="Times New Roman"/>
                        <a:cs typeface="Times New Roman"/>
                      </a:endParaRPr>
                    </a:p>
                  </a:txBody>
                  <a:tcPr marL="68580" marR="68580" marT="0" marB="0" anchor="ctr"/>
                </a:tc>
              </a:tr>
            </a:tbl>
          </a:graphicData>
        </a:graphic>
      </p:graphicFrame>
    </p:spTree>
    <p:extLst>
      <p:ext uri="{BB962C8B-B14F-4D97-AF65-F5344CB8AC3E}">
        <p14:creationId xmlns="" xmlns:p14="http://schemas.microsoft.com/office/powerpoint/2010/main" val="2935670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idx="1"/>
          </p:nvPr>
        </p:nvSpPr>
        <p:spPr>
          <a:xfrm>
            <a:off x="457200" y="1534505"/>
            <a:ext cx="6324600" cy="2493485"/>
          </a:xfrm>
        </p:spPr>
        <p:txBody>
          <a:bodyPr/>
          <a:lstStyle/>
          <a:p>
            <a:r>
              <a:rPr lang="en-US" sz="1700" dirty="0"/>
              <a:t>Photographs of face are commonly used in various types of identification cards and it is widely accepted as a biometric identifier. Face recognition systems are the least intrusive type of biometric sampling system, requiring no contact or even awareness of </a:t>
            </a:r>
            <a:r>
              <a:rPr lang="en-US" sz="1700" dirty="0" smtClean="0"/>
              <a:t>the </a:t>
            </a:r>
            <a:r>
              <a:rPr lang="en-US" sz="1700" dirty="0"/>
              <a:t>subject</a:t>
            </a:r>
            <a:r>
              <a:rPr lang="en-US" sz="1700" dirty="0" smtClean="0"/>
              <a:t>.</a:t>
            </a:r>
          </a:p>
          <a:p>
            <a:pPr marL="0" indent="0">
              <a:buNone/>
            </a:pPr>
            <a:endParaRPr lang="en-US" sz="1700" dirty="0" smtClean="0"/>
          </a:p>
          <a:p>
            <a:r>
              <a:rPr lang="en-US" sz="1700" dirty="0" smtClean="0"/>
              <a:t>A face needs to be well lit, using </a:t>
            </a:r>
            <a:r>
              <a:rPr lang="en-US" sz="1800" dirty="0"/>
              <a:t>controlled light sources, for automated face authentication systems to work well</a:t>
            </a:r>
            <a:r>
              <a:rPr lang="en-US" sz="1800" dirty="0" smtClean="0"/>
              <a:t>.</a:t>
            </a:r>
            <a:endParaRPr lang="en-US" sz="1800" dirty="0"/>
          </a:p>
          <a:p>
            <a:endParaRPr lang="en-US" sz="1700" dirty="0" smtClean="0"/>
          </a:p>
          <a:p>
            <a:pPr marL="0" indent="0">
              <a:buNone/>
            </a:pPr>
            <a:endParaRPr lang="en-US" sz="1700" dirty="0" smtClean="0"/>
          </a:p>
        </p:txBody>
      </p:sp>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6</a:t>
            </a:fld>
            <a:endParaRPr lang="en-US" dirty="0" smtClean="0"/>
          </a:p>
        </p:txBody>
      </p:sp>
      <p:sp>
        <p:nvSpPr>
          <p:cNvPr id="8"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solidFill>
                  <a:srgbClr val="000000"/>
                </a:solidFill>
              </a:rPr>
              <a:t>Facial Image </a:t>
            </a:r>
          </a:p>
        </p:txBody>
      </p:sp>
      <p:pic>
        <p:nvPicPr>
          <p:cNvPr id="10" name="Picture 9" descr="adrijit.jpg"/>
          <p:cNvPicPr/>
          <p:nvPr/>
        </p:nvPicPr>
        <p:blipFill>
          <a:blip r:embed="rId3" cstate="print">
            <a:extLst>
              <a:ext uri="{28A0092B-C50C-407E-A947-70E740481C1C}">
                <a14:useLocalDpi xmlns="" xmlns:a14="http://schemas.microsoft.com/office/drawing/2010/main" val="0"/>
              </a:ext>
            </a:extLst>
          </a:blip>
          <a:stretch>
            <a:fillRect/>
          </a:stretch>
        </p:blipFill>
        <p:spPr>
          <a:xfrm>
            <a:off x="6838664" y="1627496"/>
            <a:ext cx="1676400" cy="2044141"/>
          </a:xfrm>
          <a:prstGeom prst="rect">
            <a:avLst/>
          </a:prstGeom>
          <a:ln>
            <a:solidFill>
              <a:schemeClr val="tx1"/>
            </a:solidFill>
          </a:ln>
        </p:spPr>
      </p:pic>
      <p:sp>
        <p:nvSpPr>
          <p:cNvPr id="11" name="Rectangle 3"/>
          <p:cNvSpPr txBox="1">
            <a:spLocks noChangeArrowheads="1"/>
          </p:cNvSpPr>
          <p:nvPr/>
        </p:nvSpPr>
        <p:spPr bwMode="auto">
          <a:xfrm>
            <a:off x="6135612" y="3698933"/>
            <a:ext cx="2608053" cy="658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algn="ctr">
              <a:buNone/>
            </a:pPr>
            <a:r>
              <a:rPr lang="en-US" sz="1800" b="1" dirty="0"/>
              <a:t>Figure 1: Digital Photograph</a:t>
            </a:r>
          </a:p>
          <a:p>
            <a:pPr marL="457200" lvl="1" indent="0">
              <a:buFontTx/>
              <a:buNone/>
            </a:pPr>
            <a:endParaRPr lang="en-US" sz="2400" dirty="0" smtClean="0"/>
          </a:p>
        </p:txBody>
      </p:sp>
      <p:sp>
        <p:nvSpPr>
          <p:cNvPr id="13" name="Rectangle 3"/>
          <p:cNvSpPr txBox="1">
            <a:spLocks noChangeArrowheads="1"/>
          </p:cNvSpPr>
          <p:nvPr/>
        </p:nvSpPr>
        <p:spPr bwMode="auto">
          <a:xfrm>
            <a:off x="533557" y="4267201"/>
            <a:ext cx="8210108"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1800" dirty="0" smtClean="0"/>
              <a:t>Even a smile can alter the features sufficiently and affect the system. Hence, neutral facial expression is required for correct verification.</a:t>
            </a:r>
          </a:p>
          <a:p>
            <a:endParaRPr lang="en-US" sz="1800" dirty="0" smtClean="0"/>
          </a:p>
          <a:p>
            <a:endParaRPr lang="en-US" sz="1700" dirty="0" smtClean="0"/>
          </a:p>
          <a:p>
            <a:pPr marL="0" indent="0">
              <a:buFontTx/>
              <a:buNone/>
            </a:pPr>
            <a:endParaRPr lang="en-US" sz="1700" dirty="0" smtClean="0"/>
          </a:p>
        </p:txBody>
      </p:sp>
    </p:spTree>
    <p:extLst>
      <p:ext uri="{BB962C8B-B14F-4D97-AF65-F5344CB8AC3E}">
        <p14:creationId xmlns="" xmlns:p14="http://schemas.microsoft.com/office/powerpoint/2010/main" val="1205156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idx="1"/>
          </p:nvPr>
        </p:nvSpPr>
        <p:spPr>
          <a:xfrm>
            <a:off x="457200" y="1534506"/>
            <a:ext cx="8229600" cy="4876800"/>
          </a:xfrm>
        </p:spPr>
        <p:txBody>
          <a:bodyPr/>
          <a:lstStyle/>
          <a:p>
            <a:pPr marL="0" indent="0">
              <a:buNone/>
            </a:pPr>
            <a:r>
              <a:rPr lang="en-US" sz="1700" dirty="0"/>
              <a:t>A Digital camera is used to capture facial photograph in a digital format. It is connected to a laptop/desktop computer through the USB (Universal Serial Bus) </a:t>
            </a:r>
            <a:r>
              <a:rPr lang="en-US" sz="1700" dirty="0" smtClean="0"/>
              <a:t>port. The </a:t>
            </a:r>
            <a:r>
              <a:rPr lang="en-US" sz="1700" dirty="0"/>
              <a:t>digital camera consists of an auto-focus lens and the mounting base. </a:t>
            </a:r>
            <a:r>
              <a:rPr lang="en-US" sz="1700" dirty="0" smtClean="0"/>
              <a:t>It </a:t>
            </a:r>
            <a:r>
              <a:rPr lang="en-US" sz="1700" dirty="0"/>
              <a:t>displays images immediately after capturing them</a:t>
            </a:r>
            <a:r>
              <a:rPr lang="en-US" sz="1700" dirty="0" smtClean="0"/>
              <a:t>.</a:t>
            </a:r>
          </a:p>
          <a:p>
            <a:pPr marL="0" indent="0">
              <a:buNone/>
            </a:pPr>
            <a:endParaRPr lang="en-US" sz="1700" dirty="0"/>
          </a:p>
          <a:p>
            <a:pPr marL="0" indent="0">
              <a:buNone/>
            </a:pPr>
            <a:endParaRPr lang="en-US" sz="1700" dirty="0"/>
          </a:p>
        </p:txBody>
      </p:sp>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7</a:t>
            </a:fld>
            <a:endParaRPr lang="en-US" dirty="0" smtClean="0"/>
          </a:p>
        </p:txBody>
      </p:sp>
      <p:sp>
        <p:nvSpPr>
          <p:cNvPr id="9"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solidFill>
                  <a:srgbClr val="000000"/>
                </a:solidFill>
              </a:rPr>
              <a:t>Facial Image &gt; Digital Camera </a:t>
            </a:r>
          </a:p>
        </p:txBody>
      </p:sp>
      <p:pic>
        <p:nvPicPr>
          <p:cNvPr id="1037" name="Picture 1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87768" y="2991607"/>
            <a:ext cx="4057508" cy="27795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 Box 173"/>
          <p:cNvSpPr txBox="1">
            <a:spLocks noChangeArrowheads="1"/>
          </p:cNvSpPr>
          <p:nvPr/>
        </p:nvSpPr>
        <p:spPr bwMode="auto">
          <a:xfrm>
            <a:off x="1128463" y="3882050"/>
            <a:ext cx="1441875" cy="300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200" b="1" dirty="0">
                <a:latin typeface="+mn-lt"/>
              </a:rPr>
              <a:t>Auto-focus</a:t>
            </a:r>
            <a:r>
              <a:rPr kumimoji="0" lang="en-US" sz="1200" b="0" i="0" u="none" strike="noStrike" cap="none" normalizeH="0" baseline="0" dirty="0" smtClean="0">
                <a:ln>
                  <a:noFill/>
                </a:ln>
                <a:solidFill>
                  <a:schemeClr val="tx1"/>
                </a:solidFill>
                <a:effectLst/>
                <a:latin typeface="Calibri" pitchFamily="34" charset="0"/>
                <a:ea typeface="Arial" pitchFamily="34" charset="0"/>
                <a:cs typeface="Arial" pitchFamily="34" charset="0"/>
              </a:rPr>
              <a:t> </a:t>
            </a:r>
            <a:r>
              <a:rPr lang="en-US" sz="1200" b="1" dirty="0">
                <a:latin typeface="+mn-lt"/>
              </a:rPr>
              <a:t>lens</a:t>
            </a:r>
          </a:p>
        </p:txBody>
      </p:sp>
      <p:sp>
        <p:nvSpPr>
          <p:cNvPr id="3" name="Text Box 175"/>
          <p:cNvSpPr txBox="1">
            <a:spLocks noChangeArrowheads="1"/>
          </p:cNvSpPr>
          <p:nvPr/>
        </p:nvSpPr>
        <p:spPr bwMode="auto">
          <a:xfrm>
            <a:off x="1089375" y="4763522"/>
            <a:ext cx="1574641" cy="3991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200" b="1" dirty="0">
                <a:latin typeface="+mn-lt"/>
              </a:rPr>
              <a:t>Mounting</a:t>
            </a:r>
            <a:r>
              <a:rPr kumimoji="0" lang="en-US" sz="1200" b="0" i="0" u="none" strike="noStrike" cap="none" normalizeH="0" baseline="0" dirty="0" smtClean="0">
                <a:ln>
                  <a:noFill/>
                </a:ln>
                <a:solidFill>
                  <a:schemeClr val="tx1"/>
                </a:solidFill>
                <a:effectLst/>
                <a:latin typeface="Calibri" pitchFamily="34" charset="0"/>
                <a:ea typeface="Arial" pitchFamily="34" charset="0"/>
                <a:cs typeface="Arial" pitchFamily="34" charset="0"/>
              </a:rPr>
              <a:t> </a:t>
            </a:r>
            <a:r>
              <a:rPr lang="en-US" sz="1200" b="1" dirty="0">
                <a:latin typeface="+mn-lt"/>
              </a:rPr>
              <a:t>Base</a:t>
            </a:r>
          </a:p>
        </p:txBody>
      </p:sp>
      <p:sp>
        <p:nvSpPr>
          <p:cNvPr id="4" name="Straight Connector 125"/>
          <p:cNvSpPr>
            <a:spLocks noChangeShapeType="1"/>
          </p:cNvSpPr>
          <p:nvPr/>
        </p:nvSpPr>
        <p:spPr bwMode="auto">
          <a:xfrm>
            <a:off x="2379266" y="4908521"/>
            <a:ext cx="1781160"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Straight Connector 125"/>
          <p:cNvSpPr>
            <a:spLocks noChangeShapeType="1"/>
          </p:cNvSpPr>
          <p:nvPr/>
        </p:nvSpPr>
        <p:spPr bwMode="auto">
          <a:xfrm>
            <a:off x="2490254" y="4018489"/>
            <a:ext cx="1072374"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p:nvSpPr>
        <p:spPr>
          <a:xfrm>
            <a:off x="3342274" y="5752306"/>
            <a:ext cx="2839239" cy="369332"/>
          </a:xfrm>
          <a:prstGeom prst="rect">
            <a:avLst/>
          </a:prstGeom>
        </p:spPr>
        <p:txBody>
          <a:bodyPr wrap="none">
            <a:spAutoFit/>
          </a:bodyPr>
          <a:lstStyle/>
          <a:p>
            <a:r>
              <a:rPr lang="en-US" b="1" dirty="0">
                <a:latin typeface="+mn-lt"/>
              </a:rPr>
              <a:t>Figure 2: Digital Camera</a:t>
            </a:r>
          </a:p>
        </p:txBody>
      </p:sp>
    </p:spTree>
    <p:extLst>
      <p:ext uri="{BB962C8B-B14F-4D97-AF65-F5344CB8AC3E}">
        <p14:creationId xmlns="" xmlns:p14="http://schemas.microsoft.com/office/powerpoint/2010/main" val="2378973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idx="1"/>
          </p:nvPr>
        </p:nvSpPr>
        <p:spPr>
          <a:xfrm>
            <a:off x="457200" y="1534506"/>
            <a:ext cx="8229600" cy="4876800"/>
          </a:xfrm>
        </p:spPr>
        <p:txBody>
          <a:bodyPr/>
          <a:lstStyle/>
          <a:p>
            <a:pPr marL="0" indent="0">
              <a:buNone/>
            </a:pPr>
            <a:r>
              <a:rPr lang="en-US" sz="1700" dirty="0"/>
              <a:t>Enrolment Operator should capture the facial image of an Enrollee or a Resident by using a digital camera.</a:t>
            </a:r>
          </a:p>
          <a:p>
            <a:pPr marL="0" lvl="0" indent="0">
              <a:buNone/>
            </a:pPr>
            <a:endParaRPr lang="en-US" sz="1700" dirty="0"/>
          </a:p>
          <a:p>
            <a:pPr marL="0" indent="0">
              <a:buNone/>
            </a:pPr>
            <a:endParaRPr lang="en-US" sz="1700" dirty="0"/>
          </a:p>
        </p:txBody>
      </p:sp>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8</a:t>
            </a:fld>
            <a:endParaRPr lang="en-US" dirty="0" smtClean="0"/>
          </a:p>
        </p:txBody>
      </p:sp>
      <p:sp>
        <p:nvSpPr>
          <p:cNvPr id="9"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solidFill>
                  <a:srgbClr val="000000"/>
                </a:solidFill>
              </a:rPr>
              <a:t>Facial Image &gt; Steps to Capture Facial Image</a:t>
            </a:r>
          </a:p>
        </p:txBody>
      </p:sp>
      <p:pic>
        <p:nvPicPr>
          <p:cNvPr id="10" name="Picture 9"/>
          <p:cNvPicPr/>
          <p:nvPr/>
        </p:nvPicPr>
        <p:blipFill>
          <a:blip r:embed="rId3" cstate="print">
            <a:extLst>
              <a:ext uri="{28A0092B-C50C-407E-A947-70E740481C1C}">
                <a14:useLocalDpi xmlns="" xmlns:a14="http://schemas.microsoft.com/office/drawing/2010/main" val="0"/>
              </a:ext>
            </a:extLst>
          </a:blip>
          <a:stretch>
            <a:fillRect/>
          </a:stretch>
        </p:blipFill>
        <p:spPr>
          <a:xfrm>
            <a:off x="2438400" y="2381723"/>
            <a:ext cx="4364644" cy="3364716"/>
          </a:xfrm>
          <a:prstGeom prst="rect">
            <a:avLst/>
          </a:prstGeom>
          <a:ln>
            <a:solidFill>
              <a:schemeClr val="tx1"/>
            </a:solidFill>
          </a:ln>
        </p:spPr>
      </p:pic>
      <p:sp>
        <p:nvSpPr>
          <p:cNvPr id="2" name="Rectangle 1"/>
          <p:cNvSpPr/>
          <p:nvPr/>
        </p:nvSpPr>
        <p:spPr>
          <a:xfrm>
            <a:off x="2286000" y="5722828"/>
            <a:ext cx="4572000" cy="646331"/>
          </a:xfrm>
          <a:prstGeom prst="rect">
            <a:avLst/>
          </a:prstGeom>
        </p:spPr>
        <p:txBody>
          <a:bodyPr>
            <a:spAutoFit/>
          </a:bodyPr>
          <a:lstStyle/>
          <a:p>
            <a:pPr algn="ctr"/>
            <a:r>
              <a:rPr lang="en-US" b="1" dirty="0"/>
              <a:t>Figure 3: Position of the Enrollment Operator and Enrollee</a:t>
            </a:r>
          </a:p>
        </p:txBody>
      </p:sp>
    </p:spTree>
    <p:extLst>
      <p:ext uri="{BB962C8B-B14F-4D97-AF65-F5344CB8AC3E}">
        <p14:creationId xmlns="" xmlns:p14="http://schemas.microsoft.com/office/powerpoint/2010/main" val="1409836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idx="1"/>
          </p:nvPr>
        </p:nvSpPr>
        <p:spPr>
          <a:xfrm>
            <a:off x="457200" y="1447800"/>
            <a:ext cx="5638800" cy="4876800"/>
          </a:xfrm>
        </p:spPr>
        <p:txBody>
          <a:bodyPr>
            <a:noAutofit/>
          </a:bodyPr>
          <a:lstStyle/>
          <a:p>
            <a:pPr marL="0" indent="0">
              <a:buNone/>
            </a:pPr>
            <a:r>
              <a:rPr lang="en-US" sz="1700" dirty="0" smtClean="0"/>
              <a:t>The steps to capture Face Biometric Data are as follows:</a:t>
            </a:r>
          </a:p>
          <a:p>
            <a:pPr marL="457200" lvl="0" indent="-457200">
              <a:lnSpc>
                <a:spcPct val="120000"/>
              </a:lnSpc>
              <a:spcBef>
                <a:spcPts val="600"/>
              </a:spcBef>
              <a:buFont typeface="+mj-lt"/>
              <a:buAutoNum type="arabicPeriod"/>
            </a:pPr>
            <a:r>
              <a:rPr lang="en-US" sz="1700" b="1" dirty="0" smtClean="0"/>
              <a:t>Checking the Enrollee’s Position:</a:t>
            </a:r>
            <a:r>
              <a:rPr lang="en-US" sz="1700" dirty="0" smtClean="0"/>
              <a:t> The photograph should be taken with the resident directly facing the camera. No head rotation or tilt is acceptable.</a:t>
            </a:r>
          </a:p>
          <a:p>
            <a:pPr marL="457200" lvl="0" indent="-457200">
              <a:lnSpc>
                <a:spcPct val="120000"/>
              </a:lnSpc>
              <a:spcBef>
                <a:spcPts val="600"/>
              </a:spcBef>
              <a:buFont typeface="+mj-lt"/>
              <a:buAutoNum type="arabicPeriod"/>
            </a:pPr>
            <a:r>
              <a:rPr lang="en-US" sz="1700" b="1" dirty="0" smtClean="0"/>
              <a:t>Adjusting </a:t>
            </a:r>
            <a:r>
              <a:rPr lang="en-US" sz="1700" b="1" dirty="0"/>
              <a:t>the Camera:</a:t>
            </a:r>
            <a:r>
              <a:rPr lang="en-US" sz="1700" dirty="0"/>
              <a:t> It is advised that the Operator should adjust the camera instead of changing Enrollee’s position for the right distance and posture.</a:t>
            </a:r>
            <a:r>
              <a:rPr lang="en-US" sz="1700" b="1" dirty="0"/>
              <a:t> </a:t>
            </a:r>
            <a:endParaRPr lang="en-US" sz="1700" b="1" dirty="0" smtClean="0"/>
          </a:p>
          <a:p>
            <a:pPr marL="457200" indent="-457200">
              <a:lnSpc>
                <a:spcPct val="120000"/>
              </a:lnSpc>
              <a:spcBef>
                <a:spcPts val="600"/>
              </a:spcBef>
              <a:buFont typeface="+mj-lt"/>
              <a:buAutoNum type="arabicPeriod"/>
            </a:pPr>
            <a:r>
              <a:rPr lang="en-US" sz="1700" b="1" dirty="0" smtClean="0"/>
              <a:t>Checking </a:t>
            </a:r>
            <a:r>
              <a:rPr lang="en-US" sz="1700" b="1" dirty="0"/>
              <a:t>the Enrollee’s Expression: </a:t>
            </a:r>
            <a:r>
              <a:rPr lang="en-US" sz="1700" dirty="0"/>
              <a:t>The Operator must ensure that the Enrollee has a neutral expression. </a:t>
            </a:r>
            <a:r>
              <a:rPr lang="en-US" sz="1700" dirty="0" smtClean="0"/>
              <a:t>During </a:t>
            </a:r>
            <a:r>
              <a:rPr lang="en-US" sz="1700" dirty="0"/>
              <a:t>the capture the resident’s mouth should be closed and both the eyes must be open</a:t>
            </a:r>
            <a:r>
              <a:rPr lang="en-US" sz="1700" dirty="0" smtClean="0"/>
              <a:t>.</a:t>
            </a:r>
            <a:r>
              <a:rPr lang="en-US" sz="1700" dirty="0"/>
              <a:t> </a:t>
            </a:r>
            <a:r>
              <a:rPr lang="en-US" sz="1700" dirty="0" smtClean="0"/>
              <a:t>For example, the Enrollee should not be smiling while being photographed.</a:t>
            </a:r>
          </a:p>
        </p:txBody>
      </p:sp>
      <p:sp>
        <p:nvSpPr>
          <p:cNvPr id="16386" name="Slide Number Placeholder 4"/>
          <p:cNvSpPr>
            <a:spLocks noGrp="1"/>
          </p:cNvSpPr>
          <p:nvPr>
            <p:ph type="sldNum" sz="quarter" idx="4294967295"/>
          </p:nvPr>
        </p:nvSpPr>
        <p:spPr>
          <a:xfrm>
            <a:off x="0" y="6356350"/>
            <a:ext cx="21336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E25B24-2029-4D3F-B44F-4C217898BE04}" type="slidenum">
              <a:rPr lang="en-US" smtClean="0"/>
              <a:pPr eaLnBrk="1" hangingPunct="1"/>
              <a:t>9</a:t>
            </a:fld>
            <a:endParaRPr lang="en-US" dirty="0" smtClean="0"/>
          </a:p>
        </p:txBody>
      </p:sp>
      <p:sp>
        <p:nvSpPr>
          <p:cNvPr id="9" name="Rectangle 2"/>
          <p:cNvSpPr txBox="1">
            <a:spLocks noChangeArrowheads="1"/>
          </p:cNvSpPr>
          <p:nvPr/>
        </p:nvSpPr>
        <p:spPr bwMode="auto">
          <a:xfrm>
            <a:off x="0" y="1057275"/>
            <a:ext cx="8229600" cy="3714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000" b="1" dirty="0" smtClean="0">
                <a:solidFill>
                  <a:srgbClr val="000000"/>
                </a:solidFill>
              </a:rPr>
              <a:t>Facial Image &gt; Steps to Capture Facial Image Contd…</a:t>
            </a:r>
          </a:p>
        </p:txBody>
      </p:sp>
      <p:pic>
        <p:nvPicPr>
          <p:cNvPr id="10" name="Picture 9" descr="adrijit.jpg"/>
          <p:cNvPicPr/>
          <p:nvPr/>
        </p:nvPicPr>
        <p:blipFill>
          <a:blip r:embed="rId3" cstate="print">
            <a:extLst>
              <a:ext uri="{28A0092B-C50C-407E-A947-70E740481C1C}">
                <a14:useLocalDpi xmlns="" xmlns:a14="http://schemas.microsoft.com/office/drawing/2010/main" val="0"/>
              </a:ext>
            </a:extLst>
          </a:blip>
          <a:stretch>
            <a:fillRect/>
          </a:stretch>
        </p:blipFill>
        <p:spPr>
          <a:xfrm>
            <a:off x="6934200" y="2821632"/>
            <a:ext cx="1897465" cy="2133600"/>
          </a:xfrm>
          <a:prstGeom prst="rect">
            <a:avLst/>
          </a:prstGeom>
          <a:ln>
            <a:solidFill>
              <a:schemeClr val="tx1"/>
            </a:solidFill>
          </a:ln>
        </p:spPr>
      </p:pic>
      <p:sp>
        <p:nvSpPr>
          <p:cNvPr id="11" name="TextBox 10"/>
          <p:cNvSpPr txBox="1"/>
          <p:nvPr/>
        </p:nvSpPr>
        <p:spPr>
          <a:xfrm>
            <a:off x="5922334" y="2895599"/>
            <a:ext cx="914400" cy="646331"/>
          </a:xfrm>
          <a:prstGeom prst="rect">
            <a:avLst/>
          </a:prstGeom>
          <a:noFill/>
        </p:spPr>
        <p:txBody>
          <a:bodyPr wrap="square" rtlCol="0">
            <a:spAutoFit/>
          </a:bodyPr>
          <a:lstStyle/>
          <a:p>
            <a:pPr algn="ctr"/>
            <a:r>
              <a:rPr lang="en-US" sz="1200" b="1" dirty="0" smtClean="0"/>
              <a:t>Directly facing the camera</a:t>
            </a:r>
            <a:endParaRPr lang="en-US" sz="1200" b="1" dirty="0"/>
          </a:p>
        </p:txBody>
      </p:sp>
      <p:sp>
        <p:nvSpPr>
          <p:cNvPr id="12" name="TextBox 11"/>
          <p:cNvSpPr txBox="1"/>
          <p:nvPr/>
        </p:nvSpPr>
        <p:spPr>
          <a:xfrm>
            <a:off x="5791200" y="3678865"/>
            <a:ext cx="1073477" cy="461665"/>
          </a:xfrm>
          <a:prstGeom prst="rect">
            <a:avLst/>
          </a:prstGeom>
          <a:noFill/>
        </p:spPr>
        <p:txBody>
          <a:bodyPr wrap="square" rtlCol="0">
            <a:spAutoFit/>
          </a:bodyPr>
          <a:lstStyle/>
          <a:p>
            <a:pPr algn="ctr"/>
            <a:r>
              <a:rPr lang="en-US" sz="1200" b="1" dirty="0" smtClean="0"/>
              <a:t>Neutral Expression</a:t>
            </a:r>
            <a:endParaRPr lang="en-US" sz="1200" b="1" dirty="0"/>
          </a:p>
        </p:txBody>
      </p:sp>
      <p:sp>
        <p:nvSpPr>
          <p:cNvPr id="13" name="TextBox 12"/>
          <p:cNvSpPr txBox="1"/>
          <p:nvPr/>
        </p:nvSpPr>
        <p:spPr>
          <a:xfrm>
            <a:off x="7311432" y="2239926"/>
            <a:ext cx="1143000" cy="461665"/>
          </a:xfrm>
          <a:prstGeom prst="rect">
            <a:avLst/>
          </a:prstGeom>
          <a:noFill/>
        </p:spPr>
        <p:txBody>
          <a:bodyPr wrap="square" rtlCol="0">
            <a:spAutoFit/>
          </a:bodyPr>
          <a:lstStyle/>
          <a:p>
            <a:pPr algn="ctr"/>
            <a:r>
              <a:rPr lang="en-US" sz="1200" b="1" dirty="0" smtClean="0"/>
              <a:t>White Background</a:t>
            </a:r>
            <a:endParaRPr lang="en-US" sz="1200" b="1" dirty="0"/>
          </a:p>
        </p:txBody>
      </p:sp>
    </p:spTree>
    <p:extLst>
      <p:ext uri="{BB962C8B-B14F-4D97-AF65-F5344CB8AC3E}">
        <p14:creationId xmlns="" xmlns:p14="http://schemas.microsoft.com/office/powerpoint/2010/main" val="1091201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UIDAI_Updation_PPT_V1.0">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0.xml><?xml version="1.0" encoding="utf-8"?>
<a:theme xmlns:a="http://schemas.openxmlformats.org/drawingml/2006/main" name="9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0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0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0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0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10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10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10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10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10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0.xml><?xml version="1.0" encoding="utf-8"?>
<a:theme xmlns:a="http://schemas.openxmlformats.org/drawingml/2006/main" name="10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1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1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1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1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1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1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1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1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1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0.xml><?xml version="1.0" encoding="utf-8"?>
<a:theme xmlns:a="http://schemas.openxmlformats.org/drawingml/2006/main" name="1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1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1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1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1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1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1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1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1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1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0.xml><?xml version="1.0" encoding="utf-8"?>
<a:theme xmlns:a="http://schemas.openxmlformats.org/drawingml/2006/main" name="1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1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13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13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13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13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6.xml><?xml version="1.0" encoding="utf-8"?>
<a:theme xmlns:a="http://schemas.openxmlformats.org/drawingml/2006/main" name="13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1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8.xml><?xml version="1.0" encoding="utf-8"?>
<a:theme xmlns:a="http://schemas.openxmlformats.org/drawingml/2006/main" name="1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9.xml><?xml version="1.0" encoding="utf-8"?>
<a:theme xmlns:a="http://schemas.openxmlformats.org/drawingml/2006/main" name="1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0.xml><?xml version="1.0" encoding="utf-8"?>
<a:theme xmlns:a="http://schemas.openxmlformats.org/drawingml/2006/main" name="13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1.xml><?xml version="1.0" encoding="utf-8"?>
<a:theme xmlns:a="http://schemas.openxmlformats.org/drawingml/2006/main" name="14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14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3.xml><?xml version="1.0" encoding="utf-8"?>
<a:theme xmlns:a="http://schemas.openxmlformats.org/drawingml/2006/main" name="14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4.xml><?xml version="1.0" encoding="utf-8"?>
<a:theme xmlns:a="http://schemas.openxmlformats.org/drawingml/2006/main" name="14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5.xml><?xml version="1.0" encoding="utf-8"?>
<a:theme xmlns:a="http://schemas.openxmlformats.org/drawingml/2006/main" name="14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6.xml><?xml version="1.0" encoding="utf-8"?>
<a:theme xmlns:a="http://schemas.openxmlformats.org/drawingml/2006/main" name="14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7.xml><?xml version="1.0" encoding="utf-8"?>
<a:theme xmlns:a="http://schemas.openxmlformats.org/drawingml/2006/main" name="14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8.xml><?xml version="1.0" encoding="utf-8"?>
<a:theme xmlns:a="http://schemas.openxmlformats.org/drawingml/2006/main" name="14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9.xml><?xml version="1.0" encoding="utf-8"?>
<a:theme xmlns:a="http://schemas.openxmlformats.org/drawingml/2006/main" name="14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0.xml><?xml version="1.0" encoding="utf-8"?>
<a:theme xmlns:a="http://schemas.openxmlformats.org/drawingml/2006/main" name="14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1.xml><?xml version="1.0" encoding="utf-8"?>
<a:theme xmlns:a="http://schemas.openxmlformats.org/drawingml/2006/main" name="15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2.xml><?xml version="1.0" encoding="utf-8"?>
<a:theme xmlns:a="http://schemas.openxmlformats.org/drawingml/2006/main" name="15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3.xml><?xml version="1.0" encoding="utf-8"?>
<a:theme xmlns:a="http://schemas.openxmlformats.org/drawingml/2006/main" name="15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4.xml><?xml version="1.0" encoding="utf-8"?>
<a:theme xmlns:a="http://schemas.openxmlformats.org/drawingml/2006/main" name="15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5.xml><?xml version="1.0" encoding="utf-8"?>
<a:theme xmlns:a="http://schemas.openxmlformats.org/drawingml/2006/main" name="15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6.xml><?xml version="1.0" encoding="utf-8"?>
<a:theme xmlns:a="http://schemas.openxmlformats.org/drawingml/2006/main" name="15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7.xml><?xml version="1.0" encoding="utf-8"?>
<a:theme xmlns:a="http://schemas.openxmlformats.org/drawingml/2006/main" name="15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8.xml><?xml version="1.0" encoding="utf-8"?>
<a:theme xmlns:a="http://schemas.openxmlformats.org/drawingml/2006/main" name="15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9.xml><?xml version="1.0" encoding="utf-8"?>
<a:theme xmlns:a="http://schemas.openxmlformats.org/drawingml/2006/main" name="15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0.xml><?xml version="1.0" encoding="utf-8"?>
<a:theme xmlns:a="http://schemas.openxmlformats.org/drawingml/2006/main" name="15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1.xml><?xml version="1.0" encoding="utf-8"?>
<a:theme xmlns:a="http://schemas.openxmlformats.org/drawingml/2006/main" name="16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2.xml><?xml version="1.0" encoding="utf-8"?>
<a:theme xmlns:a="http://schemas.openxmlformats.org/drawingml/2006/main" name="16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3.xml><?xml version="1.0" encoding="utf-8"?>
<a:theme xmlns:a="http://schemas.openxmlformats.org/drawingml/2006/main" name="16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4.xml><?xml version="1.0" encoding="utf-8"?>
<a:theme xmlns:a="http://schemas.openxmlformats.org/drawingml/2006/main" name="16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5.xml><?xml version="1.0" encoding="utf-8"?>
<a:theme xmlns:a="http://schemas.openxmlformats.org/drawingml/2006/main" name="16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6.xml><?xml version="1.0" encoding="utf-8"?>
<a:theme xmlns:a="http://schemas.openxmlformats.org/drawingml/2006/main" name="16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7.xml><?xml version="1.0" encoding="utf-8"?>
<a:theme xmlns:a="http://schemas.openxmlformats.org/drawingml/2006/main" name="16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8.xml><?xml version="1.0" encoding="utf-8"?>
<a:theme xmlns:a="http://schemas.openxmlformats.org/drawingml/2006/main" name="16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9.xml><?xml version="1.0" encoding="utf-8"?>
<a:theme xmlns:a="http://schemas.openxmlformats.org/drawingml/2006/main" name="16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0.xml><?xml version="1.0" encoding="utf-8"?>
<a:theme xmlns:a="http://schemas.openxmlformats.org/drawingml/2006/main" name="16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1.xml><?xml version="1.0" encoding="utf-8"?>
<a:theme xmlns:a="http://schemas.openxmlformats.org/drawingml/2006/main" name="17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2.xml><?xml version="1.0" encoding="utf-8"?>
<a:theme xmlns:a="http://schemas.openxmlformats.org/drawingml/2006/main" name="17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3.xml><?xml version="1.0" encoding="utf-8"?>
<a:theme xmlns:a="http://schemas.openxmlformats.org/drawingml/2006/main" name="17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4.xml><?xml version="1.0" encoding="utf-8"?>
<a:theme xmlns:a="http://schemas.openxmlformats.org/drawingml/2006/main" name="17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5.xml><?xml version="1.0" encoding="utf-8"?>
<a:theme xmlns:a="http://schemas.openxmlformats.org/drawingml/2006/main" name="17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6.xml><?xml version="1.0" encoding="utf-8"?>
<a:theme xmlns:a="http://schemas.openxmlformats.org/drawingml/2006/main" name="17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7.xml><?xml version="1.0" encoding="utf-8"?>
<a:theme xmlns:a="http://schemas.openxmlformats.org/drawingml/2006/main" name="17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8.xml><?xml version="1.0" encoding="utf-8"?>
<a:theme xmlns:a="http://schemas.openxmlformats.org/drawingml/2006/main" name="17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9.xml><?xml version="1.0" encoding="utf-8"?>
<a:theme xmlns:a="http://schemas.openxmlformats.org/drawingml/2006/main" name="17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0.xml><?xml version="1.0" encoding="utf-8"?>
<a:theme xmlns:a="http://schemas.openxmlformats.org/drawingml/2006/main" name="17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1.xml><?xml version="1.0" encoding="utf-8"?>
<a:theme xmlns:a="http://schemas.openxmlformats.org/drawingml/2006/main" name="18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2.xml><?xml version="1.0" encoding="utf-8"?>
<a:theme xmlns:a="http://schemas.openxmlformats.org/drawingml/2006/main" name="18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3.xml><?xml version="1.0" encoding="utf-8"?>
<a:theme xmlns:a="http://schemas.openxmlformats.org/drawingml/2006/main" name="18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4.xml><?xml version="1.0" encoding="utf-8"?>
<a:theme xmlns:a="http://schemas.openxmlformats.org/drawingml/2006/main" name="18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5.xml><?xml version="1.0" encoding="utf-8"?>
<a:theme xmlns:a="http://schemas.openxmlformats.org/drawingml/2006/main" name="18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6.xml><?xml version="1.0" encoding="utf-8"?>
<a:theme xmlns:a="http://schemas.openxmlformats.org/drawingml/2006/main" name="18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7.xml><?xml version="1.0" encoding="utf-8"?>
<a:theme xmlns:a="http://schemas.openxmlformats.org/drawingml/2006/main" name="18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8.xml><?xml version="1.0" encoding="utf-8"?>
<a:theme xmlns:a="http://schemas.openxmlformats.org/drawingml/2006/main" name="18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9.xml><?xml version="1.0" encoding="utf-8"?>
<a:theme xmlns:a="http://schemas.openxmlformats.org/drawingml/2006/main" name="18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0.xml><?xml version="1.0" encoding="utf-8"?>
<a:theme xmlns:a="http://schemas.openxmlformats.org/drawingml/2006/main" name="18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1.xml><?xml version="1.0" encoding="utf-8"?>
<a:theme xmlns:a="http://schemas.openxmlformats.org/drawingml/2006/main" name="19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2.xml><?xml version="1.0" encoding="utf-8"?>
<a:theme xmlns:a="http://schemas.openxmlformats.org/drawingml/2006/main" name="19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3.xml><?xml version="1.0" encoding="utf-8"?>
<a:theme xmlns:a="http://schemas.openxmlformats.org/drawingml/2006/main" name="19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4.xml><?xml version="1.0" encoding="utf-8"?>
<a:theme xmlns:a="http://schemas.openxmlformats.org/drawingml/2006/main" name="19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5.xml><?xml version="1.0" encoding="utf-8"?>
<a:theme xmlns:a="http://schemas.openxmlformats.org/drawingml/2006/main" name="19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5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5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5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5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5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5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5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6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6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6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6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6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6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6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6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6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6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7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7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7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7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7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7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7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7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7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7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8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8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8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8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8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8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8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8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8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0.xml><?xml version="1.0" encoding="utf-8"?>
<a:theme xmlns:a="http://schemas.openxmlformats.org/drawingml/2006/main" name="8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9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9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9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9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9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9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9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9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9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UIDAI_Updation_PPT_V1.0</Template>
  <TotalTime>13</TotalTime>
  <Words>4643</Words>
  <Application>Microsoft Office PowerPoint</Application>
  <PresentationFormat>On-screen Show (4:3)</PresentationFormat>
  <Paragraphs>701</Paragraphs>
  <Slides>47</Slides>
  <Notes>46</Notes>
  <HiddenSlides>0</HiddenSlides>
  <MMClips>0</MMClips>
  <ScaleCrop>false</ScaleCrop>
  <HeadingPairs>
    <vt:vector size="4" baseType="variant">
      <vt:variant>
        <vt:lpstr>Theme</vt:lpstr>
      </vt:variant>
      <vt:variant>
        <vt:i4>195</vt:i4>
      </vt:variant>
      <vt:variant>
        <vt:lpstr>Slide Titles</vt:lpstr>
      </vt:variant>
      <vt:variant>
        <vt:i4>47</vt:i4>
      </vt:variant>
    </vt:vector>
  </HeadingPairs>
  <TitlesOfParts>
    <vt:vector size="242" baseType="lpstr">
      <vt:lpstr>UIDAI_Updation_PPT_V1.0</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26_Default Design</vt:lpstr>
      <vt:lpstr>27_Default Design</vt:lpstr>
      <vt:lpstr>28_Default Design</vt:lpstr>
      <vt:lpstr>29_Default Design</vt:lpstr>
      <vt:lpstr>30_Default Design</vt:lpstr>
      <vt:lpstr>31_Default Design</vt:lpstr>
      <vt:lpstr>32_Default Design</vt:lpstr>
      <vt:lpstr>33_Default Design</vt:lpstr>
      <vt:lpstr>34_Default Design</vt:lpstr>
      <vt:lpstr>35_Default Design</vt:lpstr>
      <vt:lpstr>36_Default Design</vt:lpstr>
      <vt:lpstr>37_Default Design</vt:lpstr>
      <vt:lpstr>38_Default Design</vt:lpstr>
      <vt:lpstr>39_Default Design</vt:lpstr>
      <vt:lpstr>40_Default Design</vt:lpstr>
      <vt:lpstr>41_Default Design</vt:lpstr>
      <vt:lpstr>42_Default Design</vt:lpstr>
      <vt:lpstr>43_Default Design</vt:lpstr>
      <vt:lpstr>44_Default Design</vt:lpstr>
      <vt:lpstr>45_Default Design</vt:lpstr>
      <vt:lpstr>46_Default Design</vt:lpstr>
      <vt:lpstr>47_Default Design</vt:lpstr>
      <vt:lpstr>48_Default Design</vt:lpstr>
      <vt:lpstr>49_Default Design</vt:lpstr>
      <vt:lpstr>50_Default Design</vt:lpstr>
      <vt:lpstr>51_Default Design</vt:lpstr>
      <vt:lpstr>52_Default Design</vt:lpstr>
      <vt:lpstr>53_Default Design</vt:lpstr>
      <vt:lpstr>54_Default Design</vt:lpstr>
      <vt:lpstr>55_Default Design</vt:lpstr>
      <vt:lpstr>56_Default Design</vt:lpstr>
      <vt:lpstr>57_Default Design</vt:lpstr>
      <vt:lpstr>58_Default Design</vt:lpstr>
      <vt:lpstr>59_Default Design</vt:lpstr>
      <vt:lpstr>60_Default Design</vt:lpstr>
      <vt:lpstr>61_Default Design</vt:lpstr>
      <vt:lpstr>62_Default Design</vt:lpstr>
      <vt:lpstr>63_Default Design</vt:lpstr>
      <vt:lpstr>64_Default Design</vt:lpstr>
      <vt:lpstr>65_Default Design</vt:lpstr>
      <vt:lpstr>66_Default Design</vt:lpstr>
      <vt:lpstr>67_Default Design</vt:lpstr>
      <vt:lpstr>68_Default Design</vt:lpstr>
      <vt:lpstr>69_Default Design</vt:lpstr>
      <vt:lpstr>70_Default Design</vt:lpstr>
      <vt:lpstr>71_Default Design</vt:lpstr>
      <vt:lpstr>72_Default Design</vt:lpstr>
      <vt:lpstr>73_Default Design</vt:lpstr>
      <vt:lpstr>74_Default Design</vt:lpstr>
      <vt:lpstr>75_Default Design</vt:lpstr>
      <vt:lpstr>76_Default Design</vt:lpstr>
      <vt:lpstr>77_Default Design</vt:lpstr>
      <vt:lpstr>78_Default Design</vt:lpstr>
      <vt:lpstr>79_Default Design</vt:lpstr>
      <vt:lpstr>80_Default Design</vt:lpstr>
      <vt:lpstr>81_Default Design</vt:lpstr>
      <vt:lpstr>82_Default Design</vt:lpstr>
      <vt:lpstr>83_Default Design</vt:lpstr>
      <vt:lpstr>84_Default Design</vt:lpstr>
      <vt:lpstr>85_Default Design</vt:lpstr>
      <vt:lpstr>86_Default Design</vt:lpstr>
      <vt:lpstr>87_Default Design</vt:lpstr>
      <vt:lpstr>88_Default Design</vt:lpstr>
      <vt:lpstr>89_Default Design</vt:lpstr>
      <vt:lpstr>90_Default Design</vt:lpstr>
      <vt:lpstr>91_Default Design</vt:lpstr>
      <vt:lpstr>92_Default Design</vt:lpstr>
      <vt:lpstr>93_Default Design</vt:lpstr>
      <vt:lpstr>94_Default Design</vt:lpstr>
      <vt:lpstr>95_Default Design</vt:lpstr>
      <vt:lpstr>96_Default Design</vt:lpstr>
      <vt:lpstr>97_Default Design</vt:lpstr>
      <vt:lpstr>98_Default Design</vt:lpstr>
      <vt:lpstr>99_Default Design</vt:lpstr>
      <vt:lpstr>100_Default Design</vt:lpstr>
      <vt:lpstr>101_Default Design</vt:lpstr>
      <vt:lpstr>102_Default Design</vt:lpstr>
      <vt:lpstr>103_Default Design</vt:lpstr>
      <vt:lpstr>104_Default Design</vt:lpstr>
      <vt:lpstr>105_Default Design</vt:lpstr>
      <vt:lpstr>106_Default Design</vt:lpstr>
      <vt:lpstr>107_Default Design</vt:lpstr>
      <vt:lpstr>108_Default Design</vt:lpstr>
      <vt:lpstr>109_Default Design</vt:lpstr>
      <vt:lpstr>110_Default Design</vt:lpstr>
      <vt:lpstr>111_Default Design</vt:lpstr>
      <vt:lpstr>112_Default Design</vt:lpstr>
      <vt:lpstr>113_Default Design</vt:lpstr>
      <vt:lpstr>114_Default Design</vt:lpstr>
      <vt:lpstr>115_Default Design</vt:lpstr>
      <vt:lpstr>116_Default Design</vt:lpstr>
      <vt:lpstr>117_Default Design</vt:lpstr>
      <vt:lpstr>118_Default Design</vt:lpstr>
      <vt:lpstr>119_Default Design</vt:lpstr>
      <vt:lpstr>120_Default Design</vt:lpstr>
      <vt:lpstr>121_Default Design</vt:lpstr>
      <vt:lpstr>122_Default Design</vt:lpstr>
      <vt:lpstr>123_Default Design</vt:lpstr>
      <vt:lpstr>124_Default Design</vt:lpstr>
      <vt:lpstr>125_Default Design</vt:lpstr>
      <vt:lpstr>126_Default Design</vt:lpstr>
      <vt:lpstr>127_Default Design</vt:lpstr>
      <vt:lpstr>128_Default Design</vt:lpstr>
      <vt:lpstr>129_Default Design</vt:lpstr>
      <vt:lpstr>130_Default Design</vt:lpstr>
      <vt:lpstr>131_Default Design</vt:lpstr>
      <vt:lpstr>132_Default Design</vt:lpstr>
      <vt:lpstr>133_Default Design</vt:lpstr>
      <vt:lpstr>134_Default Design</vt:lpstr>
      <vt:lpstr>135_Default Design</vt:lpstr>
      <vt:lpstr>136_Default Design</vt:lpstr>
      <vt:lpstr>137_Default Design</vt:lpstr>
      <vt:lpstr>138_Default Design</vt:lpstr>
      <vt:lpstr>139_Default Design</vt:lpstr>
      <vt:lpstr>140_Default Design</vt:lpstr>
      <vt:lpstr>141_Default Design</vt:lpstr>
      <vt:lpstr>142_Default Design</vt:lpstr>
      <vt:lpstr>143_Default Design</vt:lpstr>
      <vt:lpstr>144_Default Design</vt:lpstr>
      <vt:lpstr>145_Default Design</vt:lpstr>
      <vt:lpstr>146_Default Design</vt:lpstr>
      <vt:lpstr>147_Default Design</vt:lpstr>
      <vt:lpstr>148_Default Design</vt:lpstr>
      <vt:lpstr>149_Default Design</vt:lpstr>
      <vt:lpstr>150_Default Design</vt:lpstr>
      <vt:lpstr>151_Default Design</vt:lpstr>
      <vt:lpstr>152_Default Design</vt:lpstr>
      <vt:lpstr>153_Default Design</vt:lpstr>
      <vt:lpstr>154_Default Design</vt:lpstr>
      <vt:lpstr>155_Default Design</vt:lpstr>
      <vt:lpstr>156_Default Design</vt:lpstr>
      <vt:lpstr>157_Default Design</vt:lpstr>
      <vt:lpstr>158_Default Design</vt:lpstr>
      <vt:lpstr>159_Default Design</vt:lpstr>
      <vt:lpstr>160_Default Design</vt:lpstr>
      <vt:lpstr>161_Default Design</vt:lpstr>
      <vt:lpstr>162_Default Design</vt:lpstr>
      <vt:lpstr>163_Default Design</vt:lpstr>
      <vt:lpstr>164_Default Design</vt:lpstr>
      <vt:lpstr>165_Default Design</vt:lpstr>
      <vt:lpstr>166_Default Design</vt:lpstr>
      <vt:lpstr>167_Default Design</vt:lpstr>
      <vt:lpstr>168_Default Design</vt:lpstr>
      <vt:lpstr>169_Default Design</vt:lpstr>
      <vt:lpstr>170_Default Design</vt:lpstr>
      <vt:lpstr>171_Default Design</vt:lpstr>
      <vt:lpstr>172_Default Design</vt:lpstr>
      <vt:lpstr>173_Default Design</vt:lpstr>
      <vt:lpstr>174_Default Design</vt:lpstr>
      <vt:lpstr>175_Default Design</vt:lpstr>
      <vt:lpstr>176_Default Design</vt:lpstr>
      <vt:lpstr>177_Default Design</vt:lpstr>
      <vt:lpstr>178_Default Design</vt:lpstr>
      <vt:lpstr>179_Default Design</vt:lpstr>
      <vt:lpstr>180_Default Design</vt:lpstr>
      <vt:lpstr>181_Default Design</vt:lpstr>
      <vt:lpstr>182_Default Design</vt:lpstr>
      <vt:lpstr>183_Default Design</vt:lpstr>
      <vt:lpstr>184_Default Design</vt:lpstr>
      <vt:lpstr>185_Default Design</vt:lpstr>
      <vt:lpstr>186_Default Design</vt:lpstr>
      <vt:lpstr>187_Default Design</vt:lpstr>
      <vt:lpstr>188_Default Design</vt:lpstr>
      <vt:lpstr>189_Default Design</vt:lpstr>
      <vt:lpstr>190_Default Design</vt:lpstr>
      <vt:lpstr>191_Default Design</vt:lpstr>
      <vt:lpstr>192_Default Design</vt:lpstr>
      <vt:lpstr>193_Default Design</vt:lpstr>
      <vt:lpstr>194_Default Design</vt:lpstr>
      <vt:lpstr>Module - 3  Biometric Data Entry</vt:lpstr>
      <vt:lpstr>Objectives </vt:lpstr>
      <vt:lpstr>Hardware Devices</vt:lpstr>
      <vt:lpstr>Hardware Devices</vt:lpstr>
      <vt:lpstr>Devices Used to Capture Biometric Data</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Capturing Residents Biometric Exceptions</vt:lpstr>
      <vt:lpstr>Capturing Residents Biometric Exceptions</vt:lpstr>
      <vt:lpstr>Capturing Residents Biometric Exceptions</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- 3  Biometric Data Entry</dc:title>
  <dc:creator>Sumit</dc:creator>
  <cp:lastModifiedBy>Sumit</cp:lastModifiedBy>
  <cp:revision>2</cp:revision>
  <dcterms:created xsi:type="dcterms:W3CDTF">2015-01-08T11:33:06Z</dcterms:created>
  <dcterms:modified xsi:type="dcterms:W3CDTF">2015-01-08T11:46:28Z</dcterms:modified>
</cp:coreProperties>
</file>